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lsb" ContentType="application/vnd.ms-excel.sheet.binary.macroEnabled.12"/>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2.xml" ContentType="application/vnd.openxmlformats-officedocument.them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5.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6.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7.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8.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charts/chart1.xml" ContentType="application/vnd.openxmlformats-officedocument.drawingml.chart+xml"/>
  <Override PartName="/ppt/tags/tag37.xml" ContentType="application/vnd.openxmlformats-officedocument.presentationml.tags+xml"/>
  <Override PartName="/ppt/tags/tag38.xml" ContentType="application/vnd.openxmlformats-officedocument.presentationml.tags+xml"/>
  <Override PartName="/ppt/notesSlides/notesSlide9.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8"/>
  </p:notesMasterIdLst>
  <p:sldIdLst>
    <p:sldId id="307" r:id="rId5"/>
    <p:sldId id="2134807093" r:id="rId6"/>
    <p:sldId id="2134807089" r:id="rId7"/>
    <p:sldId id="1795" r:id="rId8"/>
    <p:sldId id="2134807091" r:id="rId9"/>
    <p:sldId id="2134807084" r:id="rId10"/>
    <p:sldId id="2134807092" r:id="rId11"/>
    <p:sldId id="1790" r:id="rId12"/>
    <p:sldId id="1819" r:id="rId13"/>
    <p:sldId id="2134807085" r:id="rId14"/>
    <p:sldId id="2134807083" r:id="rId15"/>
    <p:sldId id="10261" r:id="rId16"/>
    <p:sldId id="2134807086" r:id="rId17"/>
  </p:sldIdLst>
  <p:sldSz cx="12192000" cy="6858000"/>
  <p:notesSz cx="6858000" cy="9144000"/>
  <p:custDataLst>
    <p:tags r:id="rId19"/>
  </p:custDataLst>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571" autoAdjust="0"/>
    <p:restoredTop sz="94660"/>
  </p:normalViewPr>
  <p:slideViewPr>
    <p:cSldViewPr snapToGrid="0">
      <p:cViewPr varScale="1">
        <p:scale>
          <a:sx n="63" d="100"/>
          <a:sy n="63" d="100"/>
        </p:scale>
        <p:origin x="972" y="96"/>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1635211461633834E-3"/>
          <c:y val="7.0545829042224506E-2"/>
          <c:w val="0.98567295770767327"/>
          <c:h val="0.90267765190525229"/>
        </c:manualLayout>
      </c:layout>
      <c:barChart>
        <c:barDir val="col"/>
        <c:grouping val="stacked"/>
        <c:varyColors val="0"/>
        <c:ser>
          <c:idx val="0"/>
          <c:order val="0"/>
          <c:spPr>
            <a:solidFill>
              <a:srgbClr val="DEDEDE"/>
            </a:solidFill>
            <a:ln>
              <a:noFill/>
            </a:ln>
          </c:spPr>
          <c:invertIfNegative val="0"/>
          <c:dPt>
            <c:idx val="21"/>
            <c:invertIfNegative val="0"/>
            <c:bubble3D val="0"/>
            <c:spPr>
              <a:solidFill>
                <a:srgbClr val="666666"/>
              </a:solidFill>
              <a:ln>
                <a:noFill/>
              </a:ln>
            </c:spPr>
            <c:extLst>
              <c:ext xmlns:c16="http://schemas.microsoft.com/office/drawing/2014/chart" uri="{C3380CC4-5D6E-409C-BE32-E72D297353CC}">
                <c16:uniqueId val="{00000000-2BFB-40D1-A6D0-0A150C3256CD}"/>
              </c:ext>
            </c:extLst>
          </c:dPt>
          <c:dLbls>
            <c:dLbl>
              <c:idx val="0"/>
              <c:layout>
                <c:manualLayout>
                  <c:x val="0"/>
                  <c:y val="-4.6858908341915549E-2"/>
                </c:manualLayout>
              </c:layout>
              <c:numFmt formatCode="#,##0.0;&quot;-&quot;#,##0.0" sourceLinked="0"/>
              <c:spPr>
                <a:noFill/>
                <a:ln>
                  <a:noFill/>
                </a:ln>
              </c:spPr>
              <c:txPr>
                <a:bodyPr wrap="none"/>
                <a:lstStyle/>
                <a:p>
                  <a:pPr>
                    <a:defRPr sz="1100" kern="1200">
                      <a:solidFill>
                        <a:schemeClr val="tx1"/>
                      </a:solidFill>
                      <a:latin typeface="+mn-lt"/>
                      <a:ea typeface="+mn-ea"/>
                      <a:cs typeface="+mn-cs"/>
                      <a:sym typeface="TeleNeo Office"/>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2BFB-40D1-A6D0-0A150C3256CD}"/>
                </c:ext>
              </c:extLst>
            </c:dLbl>
            <c:dLbl>
              <c:idx val="1"/>
              <c:layout>
                <c:manualLayout>
                  <c:x val="0"/>
                  <c:y val="-4.8918640576725028E-2"/>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2BFB-40D1-A6D0-0A150C3256CD}"/>
                </c:ext>
              </c:extLst>
            </c:dLbl>
            <c:dLbl>
              <c:idx val="2"/>
              <c:layout>
                <c:manualLayout>
                  <c:x val="0"/>
                  <c:y val="-6.0247167868177139E-2"/>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2BFB-40D1-A6D0-0A150C3256CD}"/>
                </c:ext>
              </c:extLst>
            </c:dLbl>
            <c:dLbl>
              <c:idx val="3"/>
              <c:layout>
                <c:manualLayout>
                  <c:x val="0"/>
                  <c:y val="-6.1791967044284246E-2"/>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2BFB-40D1-A6D0-0A150C3256CD}"/>
                </c:ext>
              </c:extLst>
            </c:dLbl>
            <c:dLbl>
              <c:idx val="4"/>
              <c:layout>
                <c:manualLayout>
                  <c:x val="0"/>
                  <c:y val="-6.4881565396498461E-2"/>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2BFB-40D1-A6D0-0A150C3256CD}"/>
                </c:ext>
              </c:extLst>
            </c:dLbl>
            <c:dLbl>
              <c:idx val="5"/>
              <c:layout>
                <c:manualLayout>
                  <c:x val="0"/>
                  <c:y val="-8.7023686920700311E-2"/>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2BFB-40D1-A6D0-0A150C3256CD}"/>
                </c:ext>
              </c:extLst>
            </c:dLbl>
            <c:dLbl>
              <c:idx val="6"/>
              <c:layout>
                <c:manualLayout>
                  <c:x val="0"/>
                  <c:y val="-8.8568486096807411E-2"/>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2BFB-40D1-A6D0-0A150C3256CD}"/>
                </c:ext>
              </c:extLst>
            </c:dLbl>
            <c:dLbl>
              <c:idx val="7"/>
              <c:layout>
                <c:manualLayout>
                  <c:x val="0"/>
                  <c:y val="-9.8352214212152414E-2"/>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2BFB-40D1-A6D0-0A150C3256CD}"/>
                </c:ext>
              </c:extLst>
            </c:dLbl>
            <c:dLbl>
              <c:idx val="8"/>
              <c:layout>
                <c:manualLayout>
                  <c:x val="0"/>
                  <c:y val="-0.1035015447991761"/>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2BFB-40D1-A6D0-0A150C3256CD}"/>
                </c:ext>
              </c:extLst>
            </c:dLbl>
            <c:dLbl>
              <c:idx val="9"/>
              <c:layout>
                <c:manualLayout>
                  <c:x val="0"/>
                  <c:y val="-0.13388259526261587"/>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2BFB-40D1-A6D0-0A150C3256CD}"/>
                </c:ext>
              </c:extLst>
            </c:dLbl>
            <c:dLbl>
              <c:idx val="10"/>
              <c:layout>
                <c:manualLayout>
                  <c:x val="0"/>
                  <c:y val="-0.15705458290422245"/>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2BFB-40D1-A6D0-0A150C3256CD}"/>
                </c:ext>
              </c:extLst>
            </c:dLbl>
            <c:dLbl>
              <c:idx val="11"/>
              <c:layout>
                <c:manualLayout>
                  <c:x val="0"/>
                  <c:y val="-0.18022657054582905"/>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2BFB-40D1-A6D0-0A150C3256CD}"/>
                </c:ext>
              </c:extLst>
            </c:dLbl>
            <c:dLbl>
              <c:idx val="12"/>
              <c:layout>
                <c:manualLayout>
                  <c:x val="0"/>
                  <c:y val="-0.21730175077239958"/>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2BFB-40D1-A6D0-0A150C3256CD}"/>
                </c:ext>
              </c:extLst>
            </c:dLbl>
            <c:dLbl>
              <c:idx val="13"/>
              <c:layout>
                <c:manualLayout>
                  <c:x val="0"/>
                  <c:y val="-0.22914521112255407"/>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2BFB-40D1-A6D0-0A150C3256CD}"/>
                </c:ext>
              </c:extLst>
            </c:dLbl>
            <c:dLbl>
              <c:idx val="14"/>
              <c:layout>
                <c:manualLayout>
                  <c:x val="0"/>
                  <c:y val="-0.25746652935118436"/>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F-2BFB-40D1-A6D0-0A150C3256CD}"/>
                </c:ext>
              </c:extLst>
            </c:dLbl>
            <c:dLbl>
              <c:idx val="15"/>
              <c:layout>
                <c:manualLayout>
                  <c:x val="0"/>
                  <c:y val="-0.30432543769309989"/>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0-2BFB-40D1-A6D0-0A150C3256CD}"/>
                </c:ext>
              </c:extLst>
            </c:dLbl>
            <c:dLbl>
              <c:idx val="16"/>
              <c:layout>
                <c:manualLayout>
                  <c:x val="0"/>
                  <c:y val="-0.32337796086508752"/>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1-2BFB-40D1-A6D0-0A150C3256CD}"/>
                </c:ext>
              </c:extLst>
            </c:dLbl>
            <c:dLbl>
              <c:idx val="17"/>
              <c:layout>
                <c:manualLayout>
                  <c:x val="0"/>
                  <c:y val="-0.33522142121524201"/>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2-2BFB-40D1-A6D0-0A150C3256CD}"/>
                </c:ext>
              </c:extLst>
            </c:dLbl>
            <c:dLbl>
              <c:idx val="18"/>
              <c:layout>
                <c:manualLayout>
                  <c:x val="0"/>
                  <c:y val="-0.34500514933058701"/>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3-2BFB-40D1-A6D0-0A150C3256CD}"/>
                </c:ext>
              </c:extLst>
            </c:dLbl>
            <c:dLbl>
              <c:idx val="19"/>
              <c:layout>
                <c:manualLayout>
                  <c:x val="0"/>
                  <c:y val="-0.48558187435633365"/>
                </c:manualLayout>
              </c:layout>
              <c:numFmt formatCode="#,##0.0;&quot;-&quot;#,##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4-2BFB-40D1-A6D0-0A150C3256CD}"/>
                </c:ext>
              </c:extLst>
            </c:dLbl>
            <c:dLbl>
              <c:idx val="20"/>
              <c:layout>
                <c:manualLayout>
                  <c:x val="0"/>
                  <c:y val="-0.48712667353244077"/>
                </c:manualLayout>
              </c:layout>
              <c:numFmt formatCode="#,##0.0;&quot;-&quot;#,##0.0" sourceLinked="0"/>
              <c:spPr>
                <a:noFill/>
                <a:ln>
                  <a:noFill/>
                </a:ln>
              </c:spPr>
              <c:txPr>
                <a:bodyPr wrap="none"/>
                <a:lstStyle/>
                <a:p>
                  <a:pPr>
                    <a:defRPr sz="1100" kern="1200">
                      <a:solidFill>
                        <a:schemeClr val="tx1"/>
                      </a:solidFill>
                      <a:latin typeface="+mn-lt"/>
                      <a:ea typeface="+mn-ea"/>
                      <a:cs typeface="+mn-cs"/>
                      <a:sym typeface="TeleNeo Office"/>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5-2BFB-40D1-A6D0-0A150C3256CD}"/>
                </c:ext>
              </c:extLst>
            </c:dLbl>
            <c:dLbl>
              <c:idx val="21"/>
              <c:layout>
                <c:manualLayout>
                  <c:x val="0"/>
                  <c:y val="-0.38980432543769311"/>
                </c:manualLayout>
              </c:layout>
              <c:numFmt formatCode="#,##0.0;&quot;-&quot;#,##0.0" sourceLinked="0"/>
              <c:spPr>
                <a:noFill/>
                <a:ln>
                  <a:noFill/>
                </a:ln>
              </c:spPr>
              <c:txPr>
                <a:bodyPr wrap="none"/>
                <a:lstStyle/>
                <a:p>
                  <a:pPr>
                    <a:defRPr sz="1100" kern="1200">
                      <a:solidFill>
                        <a:schemeClr val="tx1"/>
                      </a:solidFill>
                      <a:latin typeface="+mn-lt"/>
                      <a:ea typeface="+mn-ea"/>
                      <a:cs typeface="+mn-cs"/>
                      <a:sym typeface="TeleNeo Office"/>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2BFB-40D1-A6D0-0A150C3256CD}"/>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Sheet1!$A$1:$V$1</c:f>
              <c:numCache>
                <c:formatCode>General</c:formatCode>
                <c:ptCount val="22"/>
                <c:pt idx="0">
                  <c:v>0.4840651864239478</c:v>
                </c:pt>
                <c:pt idx="1">
                  <c:v>0.58777642941646258</c:v>
                </c:pt>
                <c:pt idx="2">
                  <c:v>1.1072656490044583</c:v>
                </c:pt>
                <c:pt idx="3">
                  <c:v>1.1673235165112854</c:v>
                </c:pt>
                <c:pt idx="4">
                  <c:v>1.2873593536714769</c:v>
                </c:pt>
                <c:pt idx="5">
                  <c:v>2.3074168519319986</c:v>
                </c:pt>
                <c:pt idx="6">
                  <c:v>2.3604609174936537</c:v>
                </c:pt>
                <c:pt idx="7">
                  <c:v>2.8275300686311602</c:v>
                </c:pt>
                <c:pt idx="8">
                  <c:v>3.0610837563220281</c:v>
                </c:pt>
                <c:pt idx="9">
                  <c:v>4.4338731246415932</c:v>
                </c:pt>
                <c:pt idx="10">
                  <c:v>5.4808753751532544</c:v>
                </c:pt>
                <c:pt idx="11">
                  <c:v>6.5030217158588437</c:v>
                </c:pt>
                <c:pt idx="12">
                  <c:v>8.2063262665196532</c:v>
                </c:pt>
                <c:pt idx="13">
                  <c:v>8.7275535845513179</c:v>
                </c:pt>
                <c:pt idx="14">
                  <c:v>9.991471551438087</c:v>
                </c:pt>
                <c:pt idx="15">
                  <c:v>12.107719593647317</c:v>
                </c:pt>
                <c:pt idx="16">
                  <c:v>12.971085206983247</c:v>
                </c:pt>
                <c:pt idx="17">
                  <c:v>13.501371132062998</c:v>
                </c:pt>
                <c:pt idx="18">
                  <c:v>13.973204426901079</c:v>
                </c:pt>
                <c:pt idx="19">
                  <c:v>20.314557000640779</c:v>
                </c:pt>
                <c:pt idx="20">
                  <c:v>20.395044126876037</c:v>
                </c:pt>
                <c:pt idx="21">
                  <c:v>16</c:v>
                </c:pt>
              </c:numCache>
            </c:numRef>
          </c:val>
          <c:extLst>
            <c:ext xmlns:c16="http://schemas.microsoft.com/office/drawing/2014/chart" uri="{C3380CC4-5D6E-409C-BE32-E72D297353CC}">
              <c16:uniqueId val="{00000016-2BFB-40D1-A6D0-0A150C3256CD}"/>
            </c:ext>
          </c:extLst>
        </c:ser>
        <c:dLbls>
          <c:showLegendKey val="0"/>
          <c:showVal val="0"/>
          <c:showCatName val="0"/>
          <c:showSerName val="0"/>
          <c:showPercent val="0"/>
          <c:showBubbleSize val="0"/>
        </c:dLbls>
        <c:gapWidth val="80"/>
        <c:overlap val="100"/>
        <c:axId val="591904872"/>
        <c:axId val="1"/>
      </c:barChart>
      <c:catAx>
        <c:axId val="591904872"/>
        <c:scaling>
          <c:orientation val="minMax"/>
        </c:scaling>
        <c:delete val="0"/>
        <c:axPos val="b"/>
        <c:majorGridlines>
          <c:spPr>
            <a:ln>
              <a:noFill/>
            </a:ln>
          </c:spPr>
        </c:majorGridlines>
        <c:majorTickMark val="none"/>
        <c:minorTickMark val="none"/>
        <c:tickLblPos val="none"/>
        <c:spPr>
          <a:ln w="19050" algn="ctr">
            <a:solidFill>
              <a:schemeClr val="tx1"/>
            </a:solidFill>
            <a:prstDash val="solid"/>
          </a:ln>
        </c:spPr>
        <c:crossAx val="1"/>
        <c:crosses val="min"/>
        <c:auto val="0"/>
        <c:lblAlgn val="ctr"/>
        <c:lblOffset val="100"/>
        <c:noMultiLvlLbl val="0"/>
      </c:catAx>
      <c:valAx>
        <c:axId val="1"/>
        <c:scaling>
          <c:orientation val="minMax"/>
          <c:max val="20.395044126876037"/>
          <c:min val="0"/>
        </c:scaling>
        <c:delete val="1"/>
        <c:axPos val="l"/>
        <c:numFmt formatCode="General" sourceLinked="1"/>
        <c:majorTickMark val="out"/>
        <c:minorTickMark val="none"/>
        <c:tickLblPos val="nextTo"/>
        <c:crossAx val="591904872"/>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1635211461633834E-3"/>
          <c:y val="7.0545829042224506E-2"/>
          <c:w val="0.98567295770767327"/>
          <c:h val="0.90267765190525229"/>
        </c:manualLayout>
      </c:layout>
      <c:barChart>
        <c:barDir val="col"/>
        <c:grouping val="stacked"/>
        <c:varyColors val="0"/>
        <c:ser>
          <c:idx val="0"/>
          <c:order val="0"/>
          <c:spPr>
            <a:solidFill>
              <a:srgbClr val="DEDEDE"/>
            </a:solidFill>
            <a:ln>
              <a:noFill/>
            </a:ln>
          </c:spPr>
          <c:invertIfNegative val="0"/>
          <c:dPt>
            <c:idx val="21"/>
            <c:invertIfNegative val="0"/>
            <c:bubble3D val="0"/>
            <c:spPr>
              <a:solidFill>
                <a:srgbClr val="666666"/>
              </a:solidFill>
              <a:ln>
                <a:noFill/>
              </a:ln>
            </c:spPr>
            <c:extLst>
              <c:ext xmlns:c16="http://schemas.microsoft.com/office/drawing/2014/chart" uri="{C3380CC4-5D6E-409C-BE32-E72D297353CC}">
                <c16:uniqueId val="{00000000-91F6-4B20-833E-618258AC53F7}"/>
              </c:ext>
            </c:extLst>
          </c:dPt>
          <c:dLbls>
            <c:dLbl>
              <c:idx val="0"/>
              <c:layout>
                <c:manualLayout>
                  <c:x val="0"/>
                  <c:y val="-4.6858908341915549E-2"/>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91F6-4B20-833E-618258AC53F7}"/>
                </c:ext>
              </c:extLst>
            </c:dLbl>
            <c:dLbl>
              <c:idx val="1"/>
              <c:layout>
                <c:manualLayout>
                  <c:x val="0"/>
                  <c:y val="-4.9433573635427393E-2"/>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91F6-4B20-833E-618258AC53F7}"/>
                </c:ext>
              </c:extLst>
            </c:dLbl>
            <c:dLbl>
              <c:idx val="2"/>
              <c:layout>
                <c:manualLayout>
                  <c:x val="0"/>
                  <c:y val="-6.0247167868177139E-2"/>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91F6-4B20-833E-618258AC53F7}"/>
                </c:ext>
              </c:extLst>
            </c:dLbl>
            <c:dLbl>
              <c:idx val="3"/>
              <c:layout>
                <c:manualLayout>
                  <c:x val="0"/>
                  <c:y val="-6.1277033985581875E-2"/>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91F6-4B20-833E-618258AC53F7}"/>
                </c:ext>
              </c:extLst>
            </c:dLbl>
            <c:dLbl>
              <c:idx val="4"/>
              <c:layout>
                <c:manualLayout>
                  <c:x val="0"/>
                  <c:y val="-6.4881565396498461E-2"/>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5-91F6-4B20-833E-618258AC53F7}"/>
                </c:ext>
              </c:extLst>
            </c:dLbl>
            <c:dLbl>
              <c:idx val="5"/>
              <c:layout>
                <c:manualLayout>
                  <c:x val="0"/>
                  <c:y val="-8.7023686920700311E-2"/>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91F6-4B20-833E-618258AC53F7}"/>
                </c:ext>
              </c:extLst>
            </c:dLbl>
            <c:dLbl>
              <c:idx val="6"/>
              <c:layout>
                <c:manualLayout>
                  <c:x val="0"/>
                  <c:y val="-8.805355303810504E-2"/>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91F6-4B20-833E-618258AC53F7}"/>
                </c:ext>
              </c:extLst>
            </c:dLbl>
            <c:dLbl>
              <c:idx val="7"/>
              <c:layout>
                <c:manualLayout>
                  <c:x val="0"/>
                  <c:y val="-9.8867147270854785E-2"/>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8-91F6-4B20-833E-618258AC53F7}"/>
                </c:ext>
              </c:extLst>
            </c:dLbl>
            <c:dLbl>
              <c:idx val="8"/>
              <c:layout>
                <c:manualLayout>
                  <c:x val="0"/>
                  <c:y val="-0.1035015447991761"/>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91F6-4B20-833E-618258AC53F7}"/>
                </c:ext>
              </c:extLst>
            </c:dLbl>
            <c:dLbl>
              <c:idx val="9"/>
              <c:layout>
                <c:manualLayout>
                  <c:x val="0"/>
                  <c:y val="-0.13388259526261587"/>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A-91F6-4B20-833E-618258AC53F7}"/>
                </c:ext>
              </c:extLst>
            </c:dLbl>
            <c:dLbl>
              <c:idx val="10"/>
              <c:layout>
                <c:manualLayout>
                  <c:x val="0"/>
                  <c:y val="-0.15705458290422245"/>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91F6-4B20-833E-618258AC53F7}"/>
                </c:ext>
              </c:extLst>
            </c:dLbl>
            <c:dLbl>
              <c:idx val="11"/>
              <c:layout>
                <c:manualLayout>
                  <c:x val="0"/>
                  <c:y val="-0.17971163748712668"/>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C-91F6-4B20-833E-618258AC53F7}"/>
                </c:ext>
              </c:extLst>
            </c:dLbl>
            <c:dLbl>
              <c:idx val="12"/>
              <c:layout>
                <c:manualLayout>
                  <c:x val="0"/>
                  <c:y val="-0.21678681771369723"/>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D-91F6-4B20-833E-618258AC53F7}"/>
                </c:ext>
              </c:extLst>
            </c:dLbl>
            <c:dLbl>
              <c:idx val="13"/>
              <c:layout>
                <c:manualLayout>
                  <c:x val="0"/>
                  <c:y val="-0.22914521112255407"/>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E-91F6-4B20-833E-618258AC53F7}"/>
                </c:ext>
              </c:extLst>
            </c:dLbl>
            <c:dLbl>
              <c:idx val="14"/>
              <c:layout>
                <c:manualLayout>
                  <c:x val="0"/>
                  <c:y val="-0.25695159629248199"/>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F-91F6-4B20-833E-618258AC53F7}"/>
                </c:ext>
              </c:extLst>
            </c:dLbl>
            <c:dLbl>
              <c:idx val="15"/>
              <c:layout>
                <c:manualLayout>
                  <c:x val="0"/>
                  <c:y val="-0.30432543769309989"/>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0-91F6-4B20-833E-618258AC53F7}"/>
                </c:ext>
              </c:extLst>
            </c:dLbl>
            <c:dLbl>
              <c:idx val="16"/>
              <c:layout>
                <c:manualLayout>
                  <c:x val="0"/>
                  <c:y val="-0.32337796086508752"/>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1-91F6-4B20-833E-618258AC53F7}"/>
                </c:ext>
              </c:extLst>
            </c:dLbl>
            <c:dLbl>
              <c:idx val="17"/>
              <c:layout>
                <c:manualLayout>
                  <c:x val="0"/>
                  <c:y val="-0.33573635427394438"/>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2-91F6-4B20-833E-618258AC53F7}"/>
                </c:ext>
              </c:extLst>
            </c:dLbl>
            <c:dLbl>
              <c:idx val="18"/>
              <c:layout>
                <c:manualLayout>
                  <c:x val="0"/>
                  <c:y val="-0.34500514933058701"/>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3-91F6-4B20-833E-618258AC53F7}"/>
                </c:ext>
              </c:extLst>
            </c:dLbl>
            <c:dLbl>
              <c:idx val="19"/>
              <c:layout>
                <c:manualLayout>
                  <c:x val="0"/>
                  <c:y val="-0.48506694129763128"/>
                </c:manualLayout>
              </c:layout>
              <c:numFmt formatCode="#,##0.000;&quot;-&quot;#,##0.000" sourceLinked="0"/>
              <c:spPr>
                <a:noFill/>
                <a:ln>
                  <a:noFill/>
                </a:ln>
              </c:spPr>
              <c:txPr>
                <a:bodyPr wrap="none"/>
                <a:lstStyle/>
                <a:p>
                  <a:pPr>
                    <a:defRPr sz="1100" kern="1200">
                      <a:solidFill>
                        <a:schemeClr val="tx1"/>
                      </a:solidFill>
                      <a:latin typeface="+mn-lt"/>
                      <a:ea typeface="+mn-ea"/>
                      <a:cs typeface="+mn-cs"/>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4-91F6-4B20-833E-618258AC53F7}"/>
                </c:ext>
              </c:extLst>
            </c:dLbl>
            <c:dLbl>
              <c:idx val="20"/>
              <c:layout>
                <c:manualLayout>
                  <c:x val="0"/>
                  <c:y val="-0.48712667353244077"/>
                </c:manualLayout>
              </c:layout>
              <c:numFmt formatCode="#,##0.000;&quot;-&quot;#,##0.000" sourceLinked="0"/>
              <c:spPr>
                <a:noFill/>
                <a:ln>
                  <a:noFill/>
                </a:ln>
              </c:spPr>
              <c:txPr>
                <a:bodyPr wrap="none"/>
                <a:lstStyle/>
                <a:p>
                  <a:pPr>
                    <a:defRPr sz="1100" kern="1200">
                      <a:solidFill>
                        <a:schemeClr val="tx1"/>
                      </a:solidFill>
                      <a:latin typeface="+mn-lt"/>
                      <a:ea typeface="+mn-ea"/>
                      <a:cs typeface="+mn-cs"/>
                      <a:sym typeface="TeleNeo Office"/>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15-91F6-4B20-833E-618258AC53F7}"/>
                </c:ext>
              </c:extLst>
            </c:dLbl>
            <c:dLbl>
              <c:idx val="21"/>
              <c:layout>
                <c:manualLayout>
                  <c:x val="0"/>
                  <c:y val="-0.38980432543769311"/>
                </c:manualLayout>
              </c:layout>
              <c:numFmt formatCode="#,##0.000;&quot;-&quot;#,##0.000" sourceLinked="0"/>
              <c:spPr>
                <a:noFill/>
                <a:ln>
                  <a:noFill/>
                </a:ln>
              </c:spPr>
              <c:txPr>
                <a:bodyPr wrap="none"/>
                <a:lstStyle/>
                <a:p>
                  <a:pPr>
                    <a:defRPr sz="1100" kern="1200">
                      <a:solidFill>
                        <a:schemeClr val="tx1"/>
                      </a:solidFill>
                      <a:latin typeface="+mn-lt"/>
                      <a:ea typeface="+mn-ea"/>
                      <a:cs typeface="+mn-cs"/>
                      <a:sym typeface="TeleNeo Office"/>
                    </a:defRPr>
                  </a:pPr>
                  <a:endParaRPr lang="sk-SK"/>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91F6-4B20-833E-618258AC53F7}"/>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Sheet1!$A$1:$V$1</c:f>
              <c:numCache>
                <c:formatCode>General</c:formatCode>
                <c:ptCount val="22"/>
                <c:pt idx="0">
                  <c:v>8.9999999999999998E-4</c:v>
                </c:pt>
                <c:pt idx="1">
                  <c:v>1.1000000000000001E-3</c:v>
                </c:pt>
                <c:pt idx="2">
                  <c:v>2E-3</c:v>
                </c:pt>
                <c:pt idx="3">
                  <c:v>2.0999999999999999E-3</c:v>
                </c:pt>
                <c:pt idx="4">
                  <c:v>2.3999999999999998E-3</c:v>
                </c:pt>
                <c:pt idx="5">
                  <c:v>4.1999999999999997E-3</c:v>
                </c:pt>
                <c:pt idx="6">
                  <c:v>4.3E-3</c:v>
                </c:pt>
                <c:pt idx="7">
                  <c:v>5.1999999999999998E-3</c:v>
                </c:pt>
                <c:pt idx="8">
                  <c:v>5.5999999999999999E-3</c:v>
                </c:pt>
                <c:pt idx="9">
                  <c:v>8.0999999999999996E-3</c:v>
                </c:pt>
                <c:pt idx="10">
                  <c:v>0.01</c:v>
                </c:pt>
                <c:pt idx="11">
                  <c:v>1.1900000000000001E-2</c:v>
                </c:pt>
                <c:pt idx="12">
                  <c:v>1.4999999999999999E-2</c:v>
                </c:pt>
                <c:pt idx="13">
                  <c:v>1.6E-2</c:v>
                </c:pt>
                <c:pt idx="14">
                  <c:v>1.83E-2</c:v>
                </c:pt>
                <c:pt idx="15">
                  <c:v>2.2200000000000001E-2</c:v>
                </c:pt>
                <c:pt idx="16">
                  <c:v>2.3800000000000002E-2</c:v>
                </c:pt>
                <c:pt idx="17">
                  <c:v>2.4799999999999999E-2</c:v>
                </c:pt>
                <c:pt idx="18">
                  <c:v>2.5600000000000001E-2</c:v>
                </c:pt>
                <c:pt idx="19">
                  <c:v>3.7199999999999997E-2</c:v>
                </c:pt>
                <c:pt idx="20">
                  <c:v>3.7400000000000003E-2</c:v>
                </c:pt>
                <c:pt idx="21">
                  <c:v>2.9335874308979729E-2</c:v>
                </c:pt>
              </c:numCache>
            </c:numRef>
          </c:val>
          <c:extLst>
            <c:ext xmlns:c16="http://schemas.microsoft.com/office/drawing/2014/chart" uri="{C3380CC4-5D6E-409C-BE32-E72D297353CC}">
              <c16:uniqueId val="{00000016-91F6-4B20-833E-618258AC53F7}"/>
            </c:ext>
          </c:extLst>
        </c:ser>
        <c:dLbls>
          <c:showLegendKey val="0"/>
          <c:showVal val="0"/>
          <c:showCatName val="0"/>
          <c:showSerName val="0"/>
          <c:showPercent val="0"/>
          <c:showBubbleSize val="0"/>
        </c:dLbls>
        <c:gapWidth val="80"/>
        <c:overlap val="100"/>
        <c:axId val="734347264"/>
        <c:axId val="1"/>
      </c:barChart>
      <c:catAx>
        <c:axId val="734347264"/>
        <c:scaling>
          <c:orientation val="minMax"/>
        </c:scaling>
        <c:delete val="0"/>
        <c:axPos val="b"/>
        <c:majorGridlines>
          <c:spPr>
            <a:ln>
              <a:noFill/>
            </a:ln>
          </c:spPr>
        </c:majorGridlines>
        <c:majorTickMark val="none"/>
        <c:minorTickMark val="none"/>
        <c:tickLblPos val="none"/>
        <c:spPr>
          <a:ln w="19050" algn="ctr">
            <a:solidFill>
              <a:schemeClr val="tx1"/>
            </a:solidFill>
            <a:prstDash val="solid"/>
          </a:ln>
        </c:spPr>
        <c:crossAx val="1"/>
        <c:crosses val="min"/>
        <c:auto val="0"/>
        <c:lblAlgn val="ctr"/>
        <c:lblOffset val="100"/>
        <c:noMultiLvlLbl val="0"/>
      </c:catAx>
      <c:valAx>
        <c:axId val="1"/>
        <c:scaling>
          <c:orientation val="minMax"/>
          <c:max val="3.7400000000000003E-2"/>
          <c:min val="0"/>
        </c:scaling>
        <c:delete val="1"/>
        <c:axPos val="l"/>
        <c:numFmt formatCode="General" sourceLinked="1"/>
        <c:majorTickMark val="out"/>
        <c:minorTickMark val="none"/>
        <c:tickLblPos val="nextTo"/>
        <c:crossAx val="734347264"/>
        <c:crosses val="min"/>
        <c:crossBetween val="between"/>
      </c:valAx>
    </c:plotArea>
    <c:plotVisOnly val="0"/>
    <c:dispBlanksAs val="gap"/>
    <c:showDLblsOverMax val="1"/>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hr-H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EBBE3C-F7F4-43B7-9FF1-0E3E09A93AC4}" type="datetimeFigureOut">
              <a:rPr lang="hr-HR" smtClean="0"/>
              <a:t>30.8.2021.</a:t>
            </a:fld>
            <a:endParaRPr lang="hr-H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hr-H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r-H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hr-H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8E5590-BFD9-4EDF-B680-43F13553B161}" type="slidenum">
              <a:rPr lang="hr-HR" smtClean="0"/>
              <a:t>‹#›</a:t>
            </a:fld>
            <a:endParaRPr lang="hr-HR"/>
          </a:p>
        </p:txBody>
      </p:sp>
    </p:spTree>
    <p:extLst>
      <p:ext uri="{BB962C8B-B14F-4D97-AF65-F5344CB8AC3E}">
        <p14:creationId xmlns:p14="http://schemas.microsoft.com/office/powerpoint/2010/main" val="2396353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Folienbildplatzhalter 1"/>
          <p:cNvSpPr>
            <a:spLocks noGrp="1" noRot="1" noChangeAspect="1" noChangeArrowheads="1" noTextEdit="1"/>
          </p:cNvSpPr>
          <p:nvPr>
            <p:ph type="sldImg"/>
          </p:nvPr>
        </p:nvSpPr>
        <p:spPr bwMode="auto">
          <a:xfrm>
            <a:off x="-103188" y="436563"/>
            <a:ext cx="6940551" cy="3903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Notizenplatzhalt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1152144" rtl="0" eaLnBrk="1" fontAlgn="auto" latinLnBrk="0" hangingPunct="1">
              <a:lnSpc>
                <a:spcPct val="90000"/>
              </a:lnSpc>
              <a:spcBef>
                <a:spcPts val="400"/>
              </a:spcBef>
              <a:spcAft>
                <a:spcPts val="0"/>
              </a:spcAft>
              <a:buClr>
                <a:schemeClr val="tx2"/>
              </a:buClr>
              <a:buSzPct val="75000"/>
              <a:buFont typeface="Wingdings" pitchFamily="2" charset="2"/>
              <a:buNone/>
              <a:tabLst/>
              <a:defRPr/>
            </a:pPr>
            <a:endParaRPr lang="de-DE" sz="1000" kern="1200" dirty="0">
              <a:solidFill>
                <a:schemeClr val="tx1"/>
              </a:solidFill>
              <a:effectLst/>
              <a:latin typeface="TeleGrotesk Next" pitchFamily="2" charset="0"/>
              <a:ea typeface="+mn-ea"/>
              <a:cs typeface="+mn-cs"/>
              <a:sym typeface="TeleGrotesk Next" pitchFamily="2" charset="0"/>
            </a:endParaRPr>
          </a:p>
        </p:txBody>
      </p:sp>
      <p:sp>
        <p:nvSpPr>
          <p:cNvPr id="49155" name="Foliennummernplatzhalt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1150938" rtl="0" eaLnBrk="1" fontAlgn="base" latinLnBrk="0" hangingPunct="1">
              <a:lnSpc>
                <a:spcPct val="100000"/>
              </a:lnSpc>
              <a:spcBef>
                <a:spcPct val="0"/>
              </a:spcBef>
              <a:spcAft>
                <a:spcPct val="0"/>
              </a:spcAft>
              <a:buClrTx/>
              <a:buSzTx/>
              <a:buFontTx/>
              <a:buNone/>
              <a:tabLst/>
              <a:defRPr/>
            </a:pPr>
            <a:fld id="{B45D5454-A65A-4D34-83DF-8AB36665989D}" type="slidenum">
              <a:rPr kumimoji="0" lang="en-US" altLang="de-DE" sz="900" b="0" i="0" u="none" strike="noStrike" kern="1200" cap="none" spc="0" normalizeH="0" baseline="0" noProof="0" smtClean="0">
                <a:ln>
                  <a:noFill/>
                </a:ln>
                <a:solidFill>
                  <a:srgbClr val="4B4B4B"/>
                </a:solidFill>
                <a:effectLst/>
                <a:uLnTx/>
                <a:uFillTx/>
                <a:latin typeface="TeleGrotesk Next" pitchFamily="2" charset="0"/>
                <a:ea typeface="+mn-ea"/>
                <a:cs typeface="+mn-cs"/>
              </a:rPr>
              <a:pPr marL="0" marR="0" lvl="0" indent="0" algn="r" defTabSz="1150938" rtl="0" eaLnBrk="1" fontAlgn="base" latinLnBrk="0" hangingPunct="1">
                <a:lnSpc>
                  <a:spcPct val="100000"/>
                </a:lnSpc>
                <a:spcBef>
                  <a:spcPct val="0"/>
                </a:spcBef>
                <a:spcAft>
                  <a:spcPct val="0"/>
                </a:spcAft>
                <a:buClrTx/>
                <a:buSzTx/>
                <a:buFontTx/>
                <a:buNone/>
                <a:tabLst/>
                <a:defRPr/>
              </a:pPr>
              <a:t>2</a:t>
            </a:fld>
            <a:endParaRPr kumimoji="0" lang="en-US" altLang="de-DE" sz="900" b="0" i="0" u="none" strike="noStrike" kern="1200" cap="none" spc="0" normalizeH="0" baseline="0" noProof="0" dirty="0">
              <a:ln>
                <a:noFill/>
              </a:ln>
              <a:solidFill>
                <a:srgbClr val="4B4B4B"/>
              </a:solidFill>
              <a:effectLst/>
              <a:uLnTx/>
              <a:uFillTx/>
              <a:latin typeface="TeleGrotesk Next" pitchFamily="2" charset="0"/>
              <a:ea typeface="+mn-ea"/>
              <a:cs typeface="+mn-cs"/>
            </a:endParaRPr>
          </a:p>
        </p:txBody>
      </p:sp>
    </p:spTree>
    <p:extLst>
      <p:ext uri="{BB962C8B-B14F-4D97-AF65-F5344CB8AC3E}">
        <p14:creationId xmlns:p14="http://schemas.microsoft.com/office/powerpoint/2010/main" val="2154017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76250" y="1073150"/>
            <a:ext cx="3529013" cy="1984375"/>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a:xfrm>
            <a:off x="3884613" y="8685213"/>
            <a:ext cx="2971800" cy="458787"/>
          </a:xfrm>
          <a:prstGeom prst="rect">
            <a:avLst/>
          </a:prstGeom>
        </p:spPr>
        <p:txBody>
          <a:bodyPr/>
          <a:lstStyle/>
          <a:p>
            <a:fld id="{4CEDA43D-2C8D-422F-9740-AD1EBE0771A3}" type="slidenum">
              <a:rPr lang="de-DE" smtClean="0"/>
              <a:t>3</a:t>
            </a:fld>
            <a:endParaRPr lang="de-DE"/>
          </a:p>
        </p:txBody>
      </p:sp>
    </p:spTree>
    <p:extLst>
      <p:ext uri="{BB962C8B-B14F-4D97-AF65-F5344CB8AC3E}">
        <p14:creationId xmlns:p14="http://schemas.microsoft.com/office/powerpoint/2010/main" val="3141609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Folienbildplatzhalter 1"/>
          <p:cNvSpPr>
            <a:spLocks noGrp="1" noRot="1" noChangeAspect="1" noChangeArrowheads="1" noTextEdit="1"/>
          </p:cNvSpPr>
          <p:nvPr>
            <p:ph type="sldImg"/>
          </p:nvPr>
        </p:nvSpPr>
        <p:spPr bwMode="auto">
          <a:xfrm>
            <a:off x="-103188" y="436563"/>
            <a:ext cx="6940551" cy="3903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Notizenplatzhalt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1152144" rtl="0" eaLnBrk="1" fontAlgn="auto" latinLnBrk="0" hangingPunct="1">
              <a:lnSpc>
                <a:spcPct val="90000"/>
              </a:lnSpc>
              <a:spcBef>
                <a:spcPts val="400"/>
              </a:spcBef>
              <a:spcAft>
                <a:spcPts val="0"/>
              </a:spcAft>
              <a:buClr>
                <a:schemeClr val="tx2"/>
              </a:buClr>
              <a:buSzPct val="75000"/>
              <a:buFont typeface="Wingdings" pitchFamily="2" charset="2"/>
              <a:buNone/>
              <a:tabLst/>
              <a:defRPr/>
            </a:pPr>
            <a:endParaRPr lang="de-DE" sz="1000" kern="1200" dirty="0">
              <a:solidFill>
                <a:schemeClr val="tx1"/>
              </a:solidFill>
              <a:effectLst/>
              <a:latin typeface="TeleGrotesk Next" pitchFamily="2" charset="0"/>
              <a:ea typeface="+mn-ea"/>
              <a:cs typeface="+mn-cs"/>
              <a:sym typeface="TeleGrotesk Next" pitchFamily="2" charset="0"/>
            </a:endParaRPr>
          </a:p>
        </p:txBody>
      </p:sp>
      <p:sp>
        <p:nvSpPr>
          <p:cNvPr id="49155" name="Foliennummernplatzhalt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1150938" rtl="0" eaLnBrk="1" fontAlgn="base" latinLnBrk="0" hangingPunct="1">
              <a:lnSpc>
                <a:spcPct val="100000"/>
              </a:lnSpc>
              <a:spcBef>
                <a:spcPct val="0"/>
              </a:spcBef>
              <a:spcAft>
                <a:spcPct val="0"/>
              </a:spcAft>
              <a:buClrTx/>
              <a:buSzTx/>
              <a:buFontTx/>
              <a:buNone/>
              <a:tabLst/>
              <a:defRPr/>
            </a:pPr>
            <a:fld id="{B45D5454-A65A-4D34-83DF-8AB36665989D}" type="slidenum">
              <a:rPr kumimoji="0" lang="en-US" altLang="de-DE" sz="900" b="0" i="0" u="none" strike="noStrike" kern="1200" cap="none" spc="0" normalizeH="0" baseline="0" noProof="0" smtClean="0">
                <a:ln>
                  <a:noFill/>
                </a:ln>
                <a:solidFill>
                  <a:srgbClr val="4B4B4B"/>
                </a:solidFill>
                <a:effectLst/>
                <a:uLnTx/>
                <a:uFillTx/>
                <a:latin typeface="TeleGrotesk Next" pitchFamily="2" charset="0"/>
                <a:ea typeface="+mn-ea"/>
                <a:cs typeface="+mn-cs"/>
              </a:rPr>
              <a:pPr marL="0" marR="0" lvl="0" indent="0" algn="r" defTabSz="1150938" rtl="0" eaLnBrk="1" fontAlgn="base" latinLnBrk="0" hangingPunct="1">
                <a:lnSpc>
                  <a:spcPct val="100000"/>
                </a:lnSpc>
                <a:spcBef>
                  <a:spcPct val="0"/>
                </a:spcBef>
                <a:spcAft>
                  <a:spcPct val="0"/>
                </a:spcAft>
                <a:buClrTx/>
                <a:buSzTx/>
                <a:buFontTx/>
                <a:buNone/>
                <a:tabLst/>
                <a:defRPr/>
              </a:pPr>
              <a:t>4</a:t>
            </a:fld>
            <a:endParaRPr kumimoji="0" lang="en-US" altLang="de-DE" sz="900" b="0" i="0" u="none" strike="noStrike" kern="1200" cap="none" spc="0" normalizeH="0" baseline="0" noProof="0" dirty="0">
              <a:ln>
                <a:noFill/>
              </a:ln>
              <a:solidFill>
                <a:srgbClr val="4B4B4B"/>
              </a:solidFill>
              <a:effectLst/>
              <a:uLnTx/>
              <a:uFillTx/>
              <a:latin typeface="TeleGrotesk Next" pitchFamily="2" charset="0"/>
              <a:ea typeface="+mn-ea"/>
              <a:cs typeface="+mn-cs"/>
            </a:endParaRPr>
          </a:p>
        </p:txBody>
      </p:sp>
    </p:spTree>
    <p:extLst>
      <p:ext uri="{BB962C8B-B14F-4D97-AF65-F5344CB8AC3E}">
        <p14:creationId xmlns:p14="http://schemas.microsoft.com/office/powerpoint/2010/main" val="29284472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76250" y="1073150"/>
            <a:ext cx="3529013" cy="1984375"/>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a:xfrm>
            <a:off x="3884613" y="8685213"/>
            <a:ext cx="2971800" cy="458787"/>
          </a:xfrm>
          <a:prstGeom prst="rect">
            <a:avLst/>
          </a:prstGeom>
        </p:spPr>
        <p:txBody>
          <a:bodyPr/>
          <a:lstStyle/>
          <a:p>
            <a:fld id="{4CEDA43D-2C8D-422F-9740-AD1EBE0771A3}" type="slidenum">
              <a:rPr lang="de-DE" smtClean="0"/>
              <a:t>5</a:t>
            </a:fld>
            <a:endParaRPr lang="de-DE"/>
          </a:p>
        </p:txBody>
      </p:sp>
    </p:spTree>
    <p:extLst>
      <p:ext uri="{BB962C8B-B14F-4D97-AF65-F5344CB8AC3E}">
        <p14:creationId xmlns:p14="http://schemas.microsoft.com/office/powerpoint/2010/main" val="10496368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Folienbildplatzhalter 1"/>
          <p:cNvSpPr>
            <a:spLocks noGrp="1" noRot="1" noChangeAspect="1" noChangeArrowheads="1" noTextEdit="1"/>
          </p:cNvSpPr>
          <p:nvPr>
            <p:ph type="sldImg"/>
          </p:nvPr>
        </p:nvSpPr>
        <p:spPr bwMode="auto">
          <a:xfrm>
            <a:off x="-103188" y="436563"/>
            <a:ext cx="6940551" cy="3903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Notizenplatzhalt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1152144" rtl="0" eaLnBrk="1" fontAlgn="auto" latinLnBrk="0" hangingPunct="1">
              <a:lnSpc>
                <a:spcPct val="90000"/>
              </a:lnSpc>
              <a:spcBef>
                <a:spcPts val="400"/>
              </a:spcBef>
              <a:spcAft>
                <a:spcPts val="0"/>
              </a:spcAft>
              <a:buClr>
                <a:schemeClr val="tx2"/>
              </a:buClr>
              <a:buSzPct val="75000"/>
              <a:buFont typeface="Wingdings" pitchFamily="2" charset="2"/>
              <a:buNone/>
              <a:tabLst/>
              <a:defRPr/>
            </a:pPr>
            <a:endParaRPr lang="de-DE" sz="1000" kern="1200" dirty="0">
              <a:solidFill>
                <a:schemeClr val="tx1"/>
              </a:solidFill>
              <a:effectLst/>
              <a:latin typeface="TeleGrotesk Next" pitchFamily="2" charset="0"/>
              <a:ea typeface="+mn-ea"/>
              <a:cs typeface="+mn-cs"/>
              <a:sym typeface="TeleGrotesk Next" pitchFamily="2" charset="0"/>
            </a:endParaRPr>
          </a:p>
        </p:txBody>
      </p:sp>
      <p:sp>
        <p:nvSpPr>
          <p:cNvPr id="49155" name="Foliennummernplatzhalt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1150938" rtl="0" eaLnBrk="1" fontAlgn="base" latinLnBrk="0" hangingPunct="1">
              <a:lnSpc>
                <a:spcPct val="100000"/>
              </a:lnSpc>
              <a:spcBef>
                <a:spcPct val="0"/>
              </a:spcBef>
              <a:spcAft>
                <a:spcPct val="0"/>
              </a:spcAft>
              <a:buClrTx/>
              <a:buSzTx/>
              <a:buFontTx/>
              <a:buNone/>
              <a:tabLst/>
              <a:defRPr/>
            </a:pPr>
            <a:fld id="{B45D5454-A65A-4D34-83DF-8AB36665989D}" type="slidenum">
              <a:rPr kumimoji="0" lang="en-US" altLang="de-DE" sz="900" b="0" i="0" u="none" strike="noStrike" kern="1200" cap="none" spc="0" normalizeH="0" baseline="0" noProof="0" smtClean="0">
                <a:ln>
                  <a:noFill/>
                </a:ln>
                <a:solidFill>
                  <a:srgbClr val="4B4B4B"/>
                </a:solidFill>
                <a:effectLst/>
                <a:uLnTx/>
                <a:uFillTx/>
                <a:latin typeface="TeleGrotesk Next" pitchFamily="2" charset="0"/>
                <a:ea typeface="+mn-ea"/>
                <a:cs typeface="+mn-cs"/>
              </a:rPr>
              <a:pPr marL="0" marR="0" lvl="0" indent="0" algn="r" defTabSz="1150938" rtl="0" eaLnBrk="1" fontAlgn="base" latinLnBrk="0" hangingPunct="1">
                <a:lnSpc>
                  <a:spcPct val="100000"/>
                </a:lnSpc>
                <a:spcBef>
                  <a:spcPct val="0"/>
                </a:spcBef>
                <a:spcAft>
                  <a:spcPct val="0"/>
                </a:spcAft>
                <a:buClrTx/>
                <a:buSzTx/>
                <a:buFontTx/>
                <a:buNone/>
                <a:tabLst/>
                <a:defRPr/>
              </a:pPr>
              <a:t>6</a:t>
            </a:fld>
            <a:endParaRPr kumimoji="0" lang="en-US" altLang="de-DE" sz="900" b="0" i="0" u="none" strike="noStrike" kern="1200" cap="none" spc="0" normalizeH="0" baseline="0" noProof="0" dirty="0">
              <a:ln>
                <a:noFill/>
              </a:ln>
              <a:solidFill>
                <a:srgbClr val="4B4B4B"/>
              </a:solidFill>
              <a:effectLst/>
              <a:uLnTx/>
              <a:uFillTx/>
              <a:latin typeface="TeleGrotesk Next" pitchFamily="2" charset="0"/>
              <a:ea typeface="+mn-ea"/>
              <a:cs typeface="+mn-cs"/>
            </a:endParaRPr>
          </a:p>
        </p:txBody>
      </p:sp>
    </p:spTree>
    <p:extLst>
      <p:ext uri="{BB962C8B-B14F-4D97-AF65-F5344CB8AC3E}">
        <p14:creationId xmlns:p14="http://schemas.microsoft.com/office/powerpoint/2010/main" val="2311792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76250" y="1073150"/>
            <a:ext cx="3529013" cy="1984375"/>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a:xfrm>
            <a:off x="3884613" y="8685213"/>
            <a:ext cx="2971800" cy="458787"/>
          </a:xfrm>
          <a:prstGeom prst="rect">
            <a:avLst/>
          </a:prstGeom>
        </p:spPr>
        <p:txBody>
          <a:bodyPr/>
          <a:lstStyle/>
          <a:p>
            <a:fld id="{4CEDA43D-2C8D-422F-9740-AD1EBE0771A3}" type="slidenum">
              <a:rPr lang="de-DE" smtClean="0"/>
              <a:t>7</a:t>
            </a:fld>
            <a:endParaRPr lang="de-DE"/>
          </a:p>
        </p:txBody>
      </p:sp>
    </p:spTree>
    <p:extLst>
      <p:ext uri="{BB962C8B-B14F-4D97-AF65-F5344CB8AC3E}">
        <p14:creationId xmlns:p14="http://schemas.microsoft.com/office/powerpoint/2010/main" val="31493024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Folienbildplatzhalter 1"/>
          <p:cNvSpPr>
            <a:spLocks noGrp="1" noRot="1" noChangeAspect="1" noChangeArrowheads="1" noTextEdit="1"/>
          </p:cNvSpPr>
          <p:nvPr>
            <p:ph type="sldImg"/>
          </p:nvPr>
        </p:nvSpPr>
        <p:spPr bwMode="auto">
          <a:xfrm>
            <a:off x="-103188" y="436563"/>
            <a:ext cx="6940551" cy="3903662"/>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4" name="Notizenplatzhalter 2"/>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1152144" rtl="0" eaLnBrk="1" fontAlgn="auto" latinLnBrk="0" hangingPunct="1">
              <a:lnSpc>
                <a:spcPct val="90000"/>
              </a:lnSpc>
              <a:spcBef>
                <a:spcPts val="400"/>
              </a:spcBef>
              <a:spcAft>
                <a:spcPts val="0"/>
              </a:spcAft>
              <a:buClr>
                <a:schemeClr val="tx2"/>
              </a:buClr>
              <a:buSzPct val="75000"/>
              <a:buFont typeface="Wingdings" pitchFamily="2" charset="2"/>
              <a:buNone/>
              <a:tabLst/>
              <a:defRPr/>
            </a:pPr>
            <a:endParaRPr lang="de-DE" sz="1000" kern="1200" dirty="0">
              <a:solidFill>
                <a:schemeClr val="tx1"/>
              </a:solidFill>
              <a:effectLst/>
              <a:latin typeface="TeleGrotesk Next" pitchFamily="2" charset="0"/>
              <a:ea typeface="+mn-ea"/>
              <a:cs typeface="+mn-cs"/>
              <a:sym typeface="TeleGrotesk Next" pitchFamily="2" charset="0"/>
            </a:endParaRPr>
          </a:p>
        </p:txBody>
      </p:sp>
      <p:sp>
        <p:nvSpPr>
          <p:cNvPr id="49155" name="Foliennummernplatzhalt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r" defTabSz="1150938" rtl="0" eaLnBrk="1" fontAlgn="base" latinLnBrk="0" hangingPunct="1">
              <a:lnSpc>
                <a:spcPct val="100000"/>
              </a:lnSpc>
              <a:spcBef>
                <a:spcPct val="0"/>
              </a:spcBef>
              <a:spcAft>
                <a:spcPct val="0"/>
              </a:spcAft>
              <a:buClrTx/>
              <a:buSzTx/>
              <a:buFontTx/>
              <a:buNone/>
              <a:tabLst/>
              <a:defRPr/>
            </a:pPr>
            <a:fld id="{B45D5454-A65A-4D34-83DF-8AB36665989D}" type="slidenum">
              <a:rPr kumimoji="0" lang="en-US" altLang="de-DE" sz="900" b="0" i="0" u="none" strike="noStrike" kern="1200" cap="none" spc="0" normalizeH="0" baseline="0" noProof="0" smtClean="0">
                <a:ln>
                  <a:noFill/>
                </a:ln>
                <a:solidFill>
                  <a:srgbClr val="4B4B4B"/>
                </a:solidFill>
                <a:effectLst/>
                <a:uLnTx/>
                <a:uFillTx/>
                <a:latin typeface="TeleGrotesk Next" pitchFamily="2" charset="0"/>
                <a:ea typeface="+mn-ea"/>
                <a:cs typeface="+mn-cs"/>
              </a:rPr>
              <a:pPr marL="0" marR="0" lvl="0" indent="0" algn="r" defTabSz="1150938" rtl="0" eaLnBrk="1" fontAlgn="base" latinLnBrk="0" hangingPunct="1">
                <a:lnSpc>
                  <a:spcPct val="100000"/>
                </a:lnSpc>
                <a:spcBef>
                  <a:spcPct val="0"/>
                </a:spcBef>
                <a:spcAft>
                  <a:spcPct val="0"/>
                </a:spcAft>
                <a:buClrTx/>
                <a:buSzTx/>
                <a:buFontTx/>
                <a:buNone/>
                <a:tabLst/>
                <a:defRPr/>
              </a:pPr>
              <a:t>8</a:t>
            </a:fld>
            <a:endParaRPr kumimoji="0" lang="en-US" altLang="de-DE" sz="900" b="0" i="0" u="none" strike="noStrike" kern="1200" cap="none" spc="0" normalizeH="0" baseline="0" noProof="0" dirty="0">
              <a:ln>
                <a:noFill/>
              </a:ln>
              <a:solidFill>
                <a:srgbClr val="4B4B4B"/>
              </a:solidFill>
              <a:effectLst/>
              <a:uLnTx/>
              <a:uFillTx/>
              <a:latin typeface="TeleGrotesk Next" pitchFamily="2" charset="0"/>
              <a:ea typeface="+mn-ea"/>
              <a:cs typeface="+mn-cs"/>
            </a:endParaRPr>
          </a:p>
        </p:txBody>
      </p:sp>
    </p:spTree>
    <p:extLst>
      <p:ext uri="{BB962C8B-B14F-4D97-AF65-F5344CB8AC3E}">
        <p14:creationId xmlns:p14="http://schemas.microsoft.com/office/powerpoint/2010/main" val="3079333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76250" y="1073150"/>
            <a:ext cx="3529013" cy="1984375"/>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a:xfrm>
            <a:off x="3884613" y="8685213"/>
            <a:ext cx="2971800" cy="458787"/>
          </a:xfrm>
          <a:prstGeom prst="rect">
            <a:avLst/>
          </a:prstGeom>
        </p:spPr>
        <p:txBody>
          <a:bodyPr/>
          <a:lstStyle/>
          <a:p>
            <a:fld id="{4CEDA43D-2C8D-422F-9740-AD1EBE0771A3}" type="slidenum">
              <a:rPr lang="de-DE" smtClean="0"/>
              <a:t>10</a:t>
            </a:fld>
            <a:endParaRPr lang="de-DE"/>
          </a:p>
        </p:txBody>
      </p:sp>
    </p:spTree>
    <p:extLst>
      <p:ext uri="{BB962C8B-B14F-4D97-AF65-F5344CB8AC3E}">
        <p14:creationId xmlns:p14="http://schemas.microsoft.com/office/powerpoint/2010/main" val="2508169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476250" y="1073150"/>
            <a:ext cx="3529013" cy="1984375"/>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a:xfrm>
            <a:off x="3884613" y="8685213"/>
            <a:ext cx="2971800" cy="458787"/>
          </a:xfrm>
          <a:prstGeom prst="rect">
            <a:avLst/>
          </a:prstGeom>
        </p:spPr>
        <p:txBody>
          <a:bodyPr/>
          <a:lstStyle/>
          <a:p>
            <a:fld id="{4CEDA43D-2C8D-422F-9740-AD1EBE0771A3}" type="slidenum">
              <a:rPr lang="de-DE" smtClean="0"/>
              <a:t>12</a:t>
            </a:fld>
            <a:endParaRPr lang="de-DE"/>
          </a:p>
        </p:txBody>
      </p:sp>
    </p:spTree>
    <p:extLst>
      <p:ext uri="{BB962C8B-B14F-4D97-AF65-F5344CB8AC3E}">
        <p14:creationId xmlns:p14="http://schemas.microsoft.com/office/powerpoint/2010/main" val="25081690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5.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oleObject" Target="../embeddings/oleObject3.bin"/></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8.emf"/></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long 01">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5DB660-BEA6-4B99-9720-1536CF7D2DAE}"/>
              </a:ext>
            </a:extLst>
          </p:cNvPr>
          <p:cNvSpPr>
            <a:spLocks noGrp="1"/>
          </p:cNvSpPr>
          <p:nvPr>
            <p:ph type="ctrTitle" hasCustomPrompt="1"/>
          </p:nvPr>
        </p:nvSpPr>
        <p:spPr bwMode="black">
          <a:xfrm>
            <a:off x="1198800" y="3481950"/>
            <a:ext cx="5544000" cy="1224000"/>
          </a:xfrm>
        </p:spPr>
        <p:txBody>
          <a:bodyPr lIns="0" bIns="0" anchor="b"/>
          <a:lstStyle>
            <a:lvl1pPr algn="l">
              <a:lnSpc>
                <a:spcPct val="90000"/>
              </a:lnSpc>
              <a:defRPr sz="4000">
                <a:solidFill>
                  <a:schemeClr val="bg1"/>
                </a:solidFill>
              </a:defRPr>
            </a:lvl1pPr>
          </a:lstStyle>
          <a:p>
            <a:r>
              <a:rPr lang="en-US" noProof="0" dirty="0"/>
              <a:t>Title of presentation</a:t>
            </a:r>
            <a:endParaRPr lang="en-US" dirty="0"/>
          </a:p>
        </p:txBody>
      </p:sp>
      <p:sp>
        <p:nvSpPr>
          <p:cNvPr id="3" name="Untertitel 2">
            <a:extLst>
              <a:ext uri="{FF2B5EF4-FFF2-40B4-BE49-F238E27FC236}">
                <a16:creationId xmlns:a16="http://schemas.microsoft.com/office/drawing/2014/main" id="{B4891937-CC24-41A9-9EB6-06AEE112BE89}"/>
              </a:ext>
            </a:extLst>
          </p:cNvPr>
          <p:cNvSpPr>
            <a:spLocks noGrp="1"/>
          </p:cNvSpPr>
          <p:nvPr>
            <p:ph type="subTitle" idx="1" hasCustomPrompt="1"/>
          </p:nvPr>
        </p:nvSpPr>
        <p:spPr bwMode="black">
          <a:xfrm>
            <a:off x="1198800" y="4869000"/>
            <a:ext cx="5544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r>
              <a:rPr lang="en-US" dirty="0"/>
              <a:t>Subtitle | Author | Place | Date</a:t>
            </a:r>
          </a:p>
        </p:txBody>
      </p:sp>
      <p:sp>
        <p:nvSpPr>
          <p:cNvPr id="17" name="Bildplatzhalter 16">
            <a:extLst>
              <a:ext uri="{FF2B5EF4-FFF2-40B4-BE49-F238E27FC236}">
                <a16:creationId xmlns:a16="http://schemas.microsoft.com/office/drawing/2014/main" id="{D0926A59-3663-4198-92E6-B934EF65801E}"/>
              </a:ext>
            </a:extLst>
          </p:cNvPr>
          <p:cNvSpPr>
            <a:spLocks noGrp="1"/>
          </p:cNvSpPr>
          <p:nvPr>
            <p:ph type="pic" sz="quarter" idx="10" hasCustomPrompt="1"/>
          </p:nvPr>
        </p:nvSpPr>
        <p:spPr bwMode="ltGray">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7434300 w 12192000"/>
              <a:gd name="connsiteY3" fmla="*/ 6858000 h 6858000"/>
              <a:gd name="connsiteX4" fmla="*/ 7434300 w 12192000"/>
              <a:gd name="connsiteY4" fmla="*/ 3606644 h 6858000"/>
              <a:gd name="connsiteX5" fmla="*/ 6773352 w 12192000"/>
              <a:gd name="connsiteY5" fmla="*/ 2944524 h 6858000"/>
              <a:gd name="connsiteX6" fmla="*/ 3978934 w 12192000"/>
              <a:gd name="connsiteY6" fmla="*/ 2944524 h 6858000"/>
              <a:gd name="connsiteX7" fmla="*/ 3317987 w 12192000"/>
              <a:gd name="connsiteY7" fmla="*/ 2282405 h 6858000"/>
              <a:gd name="connsiteX8" fmla="*/ 3317987 w 12192000"/>
              <a:gd name="connsiteY8" fmla="*/ 2147119 h 6858000"/>
              <a:gd name="connsiteX9" fmla="*/ 2657041 w 12192000"/>
              <a:gd name="connsiteY9" fmla="*/ 1485000 h 6858000"/>
              <a:gd name="connsiteX10" fmla="*/ 1289697 w 12192000"/>
              <a:gd name="connsiteY10" fmla="*/ 1485000 h 6858000"/>
              <a:gd name="connsiteX11" fmla="*/ 628750 w 12192000"/>
              <a:gd name="connsiteY11" fmla="*/ 2147119 h 6858000"/>
              <a:gd name="connsiteX12" fmla="*/ 628750 w 12192000"/>
              <a:gd name="connsiteY12" fmla="*/ 5399178 h 6858000"/>
              <a:gd name="connsiteX13" fmla="*/ 100965 w 12192000"/>
              <a:gd name="connsiteY13" fmla="*/ 6047839 h 6858000"/>
              <a:gd name="connsiteX14" fmla="*/ 0 w 12192000"/>
              <a:gd name="connsiteY14" fmla="*/ 60580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6858000">
                <a:moveTo>
                  <a:pt x="0" y="0"/>
                </a:moveTo>
                <a:lnTo>
                  <a:pt x="12192000" y="0"/>
                </a:lnTo>
                <a:lnTo>
                  <a:pt x="12192000" y="6858000"/>
                </a:lnTo>
                <a:lnTo>
                  <a:pt x="7434300" y="6858000"/>
                </a:lnTo>
                <a:lnTo>
                  <a:pt x="7434300" y="3606644"/>
                </a:lnTo>
                <a:cubicBezTo>
                  <a:pt x="7434300" y="3241112"/>
                  <a:pt x="7138236" y="2944524"/>
                  <a:pt x="6773352" y="2944524"/>
                </a:cubicBezTo>
                <a:lnTo>
                  <a:pt x="3978934" y="2944524"/>
                </a:lnTo>
                <a:cubicBezTo>
                  <a:pt x="3614051" y="2944524"/>
                  <a:pt x="3317987" y="2647936"/>
                  <a:pt x="3317987" y="2282405"/>
                </a:cubicBezTo>
                <a:lnTo>
                  <a:pt x="3317987" y="2147119"/>
                </a:lnTo>
                <a:cubicBezTo>
                  <a:pt x="3317987" y="1781588"/>
                  <a:pt x="3021925" y="1485000"/>
                  <a:pt x="2657041" y="1485000"/>
                </a:cubicBezTo>
                <a:lnTo>
                  <a:pt x="1289697" y="1485000"/>
                </a:lnTo>
                <a:cubicBezTo>
                  <a:pt x="924814" y="1485000"/>
                  <a:pt x="628750" y="1781588"/>
                  <a:pt x="628750" y="2147119"/>
                </a:cubicBezTo>
                <a:lnTo>
                  <a:pt x="628750" y="5399178"/>
                </a:lnTo>
                <a:cubicBezTo>
                  <a:pt x="628750" y="5719018"/>
                  <a:pt x="402077" y="5986073"/>
                  <a:pt x="100965" y="6047839"/>
                </a:cubicBezTo>
                <a:lnTo>
                  <a:pt x="0" y="6058043"/>
                </a:ln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tabLst/>
              <a:defRPr sz="1000" baseline="0">
                <a:solidFill>
                  <a:schemeClr val="bg1"/>
                </a:solidFill>
                <a:latin typeface="+mn-lt"/>
              </a:defRPr>
            </a:lvl1pPr>
            <a:lvl2pPr marL="0" indent="0" algn="ctr">
              <a:spcAft>
                <a:spcPts val="0"/>
              </a:spcAft>
              <a:buFont typeface="+mn-lt" panose="020B0604020202020204" pitchFamily="34" charset="0"/>
              <a:buNone/>
              <a:defRPr sz="1000">
                <a:solidFill>
                  <a:schemeClr val="bg1"/>
                </a:solidFill>
                <a:latin typeface="+mn-lt"/>
              </a:defRPr>
            </a:lvl2pPr>
            <a:lvl3pPr marL="0" indent="0" algn="ctr">
              <a:spcAft>
                <a:spcPts val="0"/>
              </a:spcAft>
              <a:buNone/>
              <a:defRPr sz="1000">
                <a:solidFill>
                  <a:schemeClr val="bg1"/>
                </a:solidFill>
                <a:latin typeface="+mn-lt"/>
              </a:defRPr>
            </a:lvl3pPr>
            <a:lvl4pPr marL="0" indent="0" algn="ctr">
              <a:spcAft>
                <a:spcPts val="0"/>
              </a:spcAft>
              <a:buNone/>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buNone/>
              <a:defRPr sz="1000">
                <a:solidFill>
                  <a:schemeClr val="bg1"/>
                </a:solidFill>
                <a:latin typeface="+mn-lt"/>
              </a:defRPr>
            </a:lvl6pPr>
            <a:lvl7pPr marL="0" indent="0" algn="ctr">
              <a:spcAft>
                <a:spcPts val="0"/>
              </a:spcAft>
              <a:buNone/>
              <a:defRPr sz="1000">
                <a:solidFill>
                  <a:schemeClr val="bg1"/>
                </a:solidFill>
                <a:latin typeface="+mn-lt"/>
              </a:defRPr>
            </a:lvl7pPr>
            <a:lvl8pPr marL="0" indent="0" algn="ctr">
              <a:spcAft>
                <a:spcPts val="0"/>
              </a:spcAft>
              <a:buNone/>
              <a:defRPr sz="1000">
                <a:solidFill>
                  <a:schemeClr val="bg1"/>
                </a:solidFill>
                <a:latin typeface="+mn-lt"/>
              </a:defRPr>
            </a:lvl8pPr>
            <a:lvl9pPr marL="0" indent="0" algn="ctr">
              <a:spcAft>
                <a:spcPts val="0"/>
              </a:spcAft>
              <a:buNone/>
              <a:defRPr sz="1000">
                <a:solidFill>
                  <a:schemeClr val="bg1"/>
                </a:solidFill>
                <a:latin typeface="+mn-lt"/>
              </a:defRPr>
            </a:lvl9pPr>
          </a:lstStyle>
          <a:p>
            <a:r>
              <a:rPr lang="en-US" dirty="0"/>
              <a:t>Add picture</a:t>
            </a:r>
          </a:p>
        </p:txBody>
      </p:sp>
      <p:pic>
        <p:nvPicPr>
          <p:cNvPr id="6" name="Grafik 5">
            <a:extLst>
              <a:ext uri="{FF2B5EF4-FFF2-40B4-BE49-F238E27FC236}">
                <a16:creationId xmlns:a16="http://schemas.microsoft.com/office/drawing/2014/main" id="{89A69EF6-EF93-45A3-A9B7-C46A6B428427}"/>
              </a:ext>
            </a:extLst>
          </p:cNvPr>
          <p:cNvPicPr>
            <a:picLocks noChangeAspect="1"/>
          </p:cNvPicPr>
          <p:nvPr userDrawn="1"/>
        </p:nvPicPr>
        <p:blipFill>
          <a:blip r:embed="rId2"/>
          <a:stretch>
            <a:fillRect/>
          </a:stretch>
        </p:blipFill>
        <p:spPr bwMode="black">
          <a:xfrm>
            <a:off x="1028666" y="5566887"/>
            <a:ext cx="3118173" cy="838800"/>
          </a:xfrm>
          <a:prstGeom prst="rect">
            <a:avLst/>
          </a:prstGeom>
        </p:spPr>
      </p:pic>
    </p:spTree>
    <p:extLst>
      <p:ext uri="{BB962C8B-B14F-4D97-AF65-F5344CB8AC3E}">
        <p14:creationId xmlns:p14="http://schemas.microsoft.com/office/powerpoint/2010/main" val="1593412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D738C6-9A57-4395-A6D0-7BEDA9F5432A}"/>
              </a:ext>
            </a:extLst>
          </p:cNvPr>
          <p:cNvSpPr>
            <a:spLocks noGrp="1"/>
          </p:cNvSpPr>
          <p:nvPr>
            <p:ph type="title" hasCustomPrompt="1"/>
          </p:nvPr>
        </p:nvSpPr>
        <p:spPr/>
        <p:txBody>
          <a:bodyPr/>
          <a:lstStyle/>
          <a:p>
            <a:r>
              <a:rPr lang="en-US" dirty="0"/>
              <a:t>Headline short </a:t>
            </a:r>
            <a:r>
              <a:rPr lang="en-US" dirty="0" err="1"/>
              <a:t>40pt</a:t>
            </a:r>
            <a:r>
              <a:rPr lang="en-US" dirty="0"/>
              <a:t> (double-spaced headline </a:t>
            </a:r>
            <a:r>
              <a:rPr lang="en-US" dirty="0" err="1"/>
              <a:t>24pt</a:t>
            </a:r>
            <a:r>
              <a:rPr lang="en-US" dirty="0"/>
              <a:t>)</a:t>
            </a:r>
          </a:p>
        </p:txBody>
      </p:sp>
      <p:sp>
        <p:nvSpPr>
          <p:cNvPr id="3" name="Fußzeilenplatzhalter 2">
            <a:extLst>
              <a:ext uri="{FF2B5EF4-FFF2-40B4-BE49-F238E27FC236}">
                <a16:creationId xmlns:a16="http://schemas.microsoft.com/office/drawing/2014/main" id="{57247357-DB70-4BEB-B0F5-3D9B8B5D6D7A}"/>
              </a:ext>
            </a:extLst>
          </p:cNvPr>
          <p:cNvSpPr>
            <a:spLocks noGrp="1"/>
          </p:cNvSpPr>
          <p:nvPr>
            <p:ph type="ftr" sz="quarter" idx="10"/>
          </p:nvPr>
        </p:nvSpPr>
        <p:spPr/>
        <p:txBody>
          <a:bodyPr/>
          <a:lstStyle/>
          <a:p>
            <a:r>
              <a:rPr lang="en-US" dirty="0"/>
              <a:t>confidential, internal, public | Author | Topic of presentation</a:t>
            </a:r>
          </a:p>
        </p:txBody>
      </p:sp>
      <p:sp>
        <p:nvSpPr>
          <p:cNvPr id="4" name="Foliennummernplatzhalter 3">
            <a:extLst>
              <a:ext uri="{FF2B5EF4-FFF2-40B4-BE49-F238E27FC236}">
                <a16:creationId xmlns:a16="http://schemas.microsoft.com/office/drawing/2014/main" id="{E221700B-8639-459A-9DB3-8908E7079836}"/>
              </a:ext>
            </a:extLst>
          </p:cNvPr>
          <p:cNvSpPr>
            <a:spLocks noGrp="1"/>
          </p:cNvSpPr>
          <p:nvPr>
            <p:ph type="sldNum" sz="quarter" idx="11"/>
          </p:nvPr>
        </p:nvSpPr>
        <p:spPr/>
        <p:txBody>
          <a:bodyPr/>
          <a:lstStyle/>
          <a:p>
            <a:fld id="{A1A5E10D-79A5-49BA-9648-53481340C65F}" type="slidenum">
              <a:rPr lang="en-US" smtClean="0"/>
              <a:pPr/>
              <a:t>‹#›</a:t>
            </a:fld>
            <a:endParaRPr lang="en-US" dirty="0"/>
          </a:p>
        </p:txBody>
      </p:sp>
    </p:spTree>
    <p:extLst>
      <p:ext uri="{BB962C8B-B14F-4D97-AF65-F5344CB8AC3E}">
        <p14:creationId xmlns:p14="http://schemas.microsoft.com/office/powerpoint/2010/main" val="21180806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4" name="Fußzeilenplatzhalter 4">
            <a:extLst>
              <a:ext uri="{FF2B5EF4-FFF2-40B4-BE49-F238E27FC236}">
                <a16:creationId xmlns:a16="http://schemas.microsoft.com/office/drawing/2014/main" id="{88F366C2-84D4-4B52-8F19-47225EFA326F}"/>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baseline="0">
                <a:solidFill>
                  <a:schemeClr val="tx1"/>
                </a:solidFill>
              </a:defRPr>
            </a:lvl1pPr>
          </a:lstStyle>
          <a:p>
            <a:r>
              <a:rPr lang="en-US" dirty="0"/>
              <a:t>confidential, internal, public | Author | Topic of presentation</a:t>
            </a:r>
          </a:p>
        </p:txBody>
      </p:sp>
      <p:sp>
        <p:nvSpPr>
          <p:cNvPr id="8" name="Foliennummernplatzhalter 5">
            <a:extLst>
              <a:ext uri="{FF2B5EF4-FFF2-40B4-BE49-F238E27FC236}">
                <a16:creationId xmlns:a16="http://schemas.microsoft.com/office/drawing/2014/main" id="{C5366064-1808-4159-BB7D-81B4B8BCFDB9}"/>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en-US" smtClean="0"/>
              <a:pPr/>
              <a:t>‹#›</a:t>
            </a:fld>
            <a:endParaRPr lang="en-US" dirty="0"/>
          </a:p>
        </p:txBody>
      </p:sp>
    </p:spTree>
    <p:extLst>
      <p:ext uri="{BB962C8B-B14F-4D97-AF65-F5344CB8AC3E}">
        <p14:creationId xmlns:p14="http://schemas.microsoft.com/office/powerpoint/2010/main" val="3472696471"/>
      </p:ext>
    </p:extLst>
  </p:cSld>
  <p:clrMapOvr>
    <a:masterClrMapping/>
  </p:clrMapOvr>
  <p:extLst>
    <p:ext uri="{DCECCB84-F9BA-43D5-87BE-67443E8EF086}">
      <p15:sldGuideLst xmlns:p15="http://schemas.microsoft.com/office/powerpoint/2012/main">
        <p15:guide id="1" orient="horz" pos="39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3E96A5-93EA-451A-88A2-0C4325907D91}"/>
              </a:ext>
            </a:extLst>
          </p:cNvPr>
          <p:cNvSpPr>
            <a:spLocks noGrp="1"/>
          </p:cNvSpPr>
          <p:nvPr>
            <p:ph type="title" hasCustomPrompt="1"/>
          </p:nvPr>
        </p:nvSpPr>
        <p:spPr bwMode="black"/>
        <p:txBody>
          <a:bodyPr>
            <a:noAutofit/>
          </a:bodyPr>
          <a:lstStyle>
            <a:lvl1pPr>
              <a:defRPr/>
            </a:lvl1pPr>
          </a:lstStyle>
          <a:p>
            <a:r>
              <a:rPr lang="en-US" dirty="0"/>
              <a:t>Headline short </a:t>
            </a:r>
            <a:r>
              <a:rPr lang="en-US" dirty="0" err="1"/>
              <a:t>40pt</a:t>
            </a:r>
            <a:r>
              <a:rPr lang="en-US" dirty="0"/>
              <a:t> (double-spaced headline </a:t>
            </a:r>
            <a:r>
              <a:rPr lang="en-US" dirty="0" err="1"/>
              <a:t>24pt</a:t>
            </a:r>
            <a:r>
              <a:rPr lang="en-US" dirty="0"/>
              <a:t>)</a:t>
            </a:r>
          </a:p>
        </p:txBody>
      </p:sp>
      <p:sp>
        <p:nvSpPr>
          <p:cNvPr id="6" name="Inhaltsplatzhalter 5">
            <a:extLst>
              <a:ext uri="{FF2B5EF4-FFF2-40B4-BE49-F238E27FC236}">
                <a16:creationId xmlns:a16="http://schemas.microsoft.com/office/drawing/2014/main" id="{E5D6AE95-30E2-4E14-9028-628793137D1D}"/>
              </a:ext>
            </a:extLst>
          </p:cNvPr>
          <p:cNvSpPr>
            <a:spLocks noGrp="1"/>
          </p:cNvSpPr>
          <p:nvPr>
            <p:ph sz="quarter" idx="12" hasCustomPrompt="1"/>
          </p:nvPr>
        </p:nvSpPr>
        <p:spPr bwMode="gray">
          <a:xfrm>
            <a:off x="624000" y="1484313"/>
            <a:ext cx="5328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Inhaltsplatzhalter 9">
            <a:extLst>
              <a:ext uri="{FF2B5EF4-FFF2-40B4-BE49-F238E27FC236}">
                <a16:creationId xmlns:a16="http://schemas.microsoft.com/office/drawing/2014/main" id="{20BABE80-E0D1-46E7-8B60-730D1088E23E}"/>
              </a:ext>
            </a:extLst>
          </p:cNvPr>
          <p:cNvSpPr>
            <a:spLocks noGrp="1"/>
          </p:cNvSpPr>
          <p:nvPr>
            <p:ph sz="quarter" idx="13" hasCustomPrompt="1"/>
          </p:nvPr>
        </p:nvSpPr>
        <p:spPr bwMode="gray">
          <a:xfrm>
            <a:off x="6240000" y="1483726"/>
            <a:ext cx="5328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ußzeilenplatzhalter 4">
            <a:extLst>
              <a:ext uri="{FF2B5EF4-FFF2-40B4-BE49-F238E27FC236}">
                <a16:creationId xmlns:a16="http://schemas.microsoft.com/office/drawing/2014/main" id="{0FE876BA-660A-4BDA-B0EE-7D586FC0DA93}"/>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en-US" dirty="0"/>
              <a:t>confidential, internal, public | Author | Topic of presentation</a:t>
            </a:r>
          </a:p>
        </p:txBody>
      </p:sp>
      <p:sp>
        <p:nvSpPr>
          <p:cNvPr id="9" name="Foliennummernplatzhalter 5">
            <a:extLst>
              <a:ext uri="{FF2B5EF4-FFF2-40B4-BE49-F238E27FC236}">
                <a16:creationId xmlns:a16="http://schemas.microsoft.com/office/drawing/2014/main" id="{0F9F7CD9-F054-465B-93B6-B23B34D2B345}"/>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en-US" smtClean="0"/>
              <a:pPr/>
              <a:t>‹#›</a:t>
            </a:fld>
            <a:endParaRPr lang="en-US" dirty="0"/>
          </a:p>
        </p:txBody>
      </p:sp>
    </p:spTree>
    <p:extLst>
      <p:ext uri="{BB962C8B-B14F-4D97-AF65-F5344CB8AC3E}">
        <p14:creationId xmlns:p14="http://schemas.microsoft.com/office/powerpoint/2010/main" val="2427972498"/>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CF5EE6-FFD8-44FD-9C80-95B68F34D248}"/>
              </a:ext>
            </a:extLst>
          </p:cNvPr>
          <p:cNvSpPr>
            <a:spLocks noGrp="1"/>
          </p:cNvSpPr>
          <p:nvPr>
            <p:ph type="title" hasCustomPrompt="1"/>
          </p:nvPr>
        </p:nvSpPr>
        <p:spPr bwMode="black"/>
        <p:txBody>
          <a:bodyPr>
            <a:noAutofit/>
          </a:bodyPr>
          <a:lstStyle>
            <a:lvl1pPr>
              <a:defRPr/>
            </a:lvl1pPr>
          </a:lstStyle>
          <a:p>
            <a:r>
              <a:rPr lang="en-US" dirty="0"/>
              <a:t>Headline short </a:t>
            </a:r>
            <a:r>
              <a:rPr lang="en-US" dirty="0" err="1"/>
              <a:t>40pt</a:t>
            </a:r>
            <a:r>
              <a:rPr lang="en-US" dirty="0"/>
              <a:t> (double-spaced headline </a:t>
            </a:r>
            <a:r>
              <a:rPr lang="en-US" dirty="0" err="1"/>
              <a:t>24pt</a:t>
            </a:r>
            <a:r>
              <a:rPr lang="en-US" dirty="0"/>
              <a:t>)</a:t>
            </a:r>
          </a:p>
        </p:txBody>
      </p:sp>
      <p:sp>
        <p:nvSpPr>
          <p:cNvPr id="6" name="Inhaltsplatzhalter 5">
            <a:extLst>
              <a:ext uri="{FF2B5EF4-FFF2-40B4-BE49-F238E27FC236}">
                <a16:creationId xmlns:a16="http://schemas.microsoft.com/office/drawing/2014/main" id="{2422070A-7303-4B7F-93D4-191685839B59}"/>
              </a:ext>
            </a:extLst>
          </p:cNvPr>
          <p:cNvSpPr>
            <a:spLocks noGrp="1"/>
          </p:cNvSpPr>
          <p:nvPr>
            <p:ph sz="quarter" idx="12" hasCustomPrompt="1"/>
          </p:nvPr>
        </p:nvSpPr>
        <p:spPr bwMode="black">
          <a:xfrm>
            <a:off x="624000" y="1484313"/>
            <a:ext cx="3456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Inhaltsplatzhalter 10">
            <a:extLst>
              <a:ext uri="{FF2B5EF4-FFF2-40B4-BE49-F238E27FC236}">
                <a16:creationId xmlns:a16="http://schemas.microsoft.com/office/drawing/2014/main" id="{7D9598B6-CEA7-42C6-8376-9C8FFAD9B4C1}"/>
              </a:ext>
            </a:extLst>
          </p:cNvPr>
          <p:cNvSpPr>
            <a:spLocks noGrp="1"/>
          </p:cNvSpPr>
          <p:nvPr>
            <p:ph sz="quarter" idx="13" hasCustomPrompt="1"/>
          </p:nvPr>
        </p:nvSpPr>
        <p:spPr bwMode="black">
          <a:xfrm>
            <a:off x="4368000" y="1484313"/>
            <a:ext cx="3456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Inhaltsplatzhalter 12">
            <a:extLst>
              <a:ext uri="{FF2B5EF4-FFF2-40B4-BE49-F238E27FC236}">
                <a16:creationId xmlns:a16="http://schemas.microsoft.com/office/drawing/2014/main" id="{508F3AD6-ECB1-46C4-8C4D-7E86183245A7}"/>
              </a:ext>
            </a:extLst>
          </p:cNvPr>
          <p:cNvSpPr>
            <a:spLocks noGrp="1"/>
          </p:cNvSpPr>
          <p:nvPr>
            <p:ph sz="quarter" idx="14" hasCustomPrompt="1"/>
          </p:nvPr>
        </p:nvSpPr>
        <p:spPr bwMode="black">
          <a:xfrm>
            <a:off x="8112000" y="1484313"/>
            <a:ext cx="3456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ußzeilenplatzhalter 4">
            <a:extLst>
              <a:ext uri="{FF2B5EF4-FFF2-40B4-BE49-F238E27FC236}">
                <a16:creationId xmlns:a16="http://schemas.microsoft.com/office/drawing/2014/main" id="{632E1087-7F1F-483A-8287-85903BD1AAD1}"/>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baseline="0">
                <a:solidFill>
                  <a:schemeClr val="tx1"/>
                </a:solidFill>
              </a:defRPr>
            </a:lvl1pPr>
          </a:lstStyle>
          <a:p>
            <a:r>
              <a:rPr lang="en-US" dirty="0"/>
              <a:t>confidential, internal, public | Author | Topic of presentation</a:t>
            </a:r>
          </a:p>
        </p:txBody>
      </p:sp>
      <p:sp>
        <p:nvSpPr>
          <p:cNvPr id="14" name="Foliennummernplatzhalter 5">
            <a:extLst>
              <a:ext uri="{FF2B5EF4-FFF2-40B4-BE49-F238E27FC236}">
                <a16:creationId xmlns:a16="http://schemas.microsoft.com/office/drawing/2014/main" id="{DE03A498-F349-4FBD-AA2E-188DFC5FA438}"/>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en-US" smtClean="0"/>
              <a:pPr/>
              <a:t>‹#›</a:t>
            </a:fld>
            <a:endParaRPr lang="en-US" dirty="0"/>
          </a:p>
        </p:txBody>
      </p:sp>
    </p:spTree>
    <p:extLst>
      <p:ext uri="{BB962C8B-B14F-4D97-AF65-F5344CB8AC3E}">
        <p14:creationId xmlns:p14="http://schemas.microsoft.com/office/powerpoint/2010/main" val="2339970051"/>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our content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BE4F56-CAAF-476E-A2B9-F1A0D25C8BAC}"/>
              </a:ext>
            </a:extLst>
          </p:cNvPr>
          <p:cNvSpPr>
            <a:spLocks noGrp="1"/>
          </p:cNvSpPr>
          <p:nvPr>
            <p:ph type="title" sz="quarter" hasCustomPrompt="1"/>
          </p:nvPr>
        </p:nvSpPr>
        <p:spPr bwMode="black"/>
        <p:txBody>
          <a:bodyPr>
            <a:noAutofit/>
          </a:bodyPr>
          <a:lstStyle>
            <a:lvl1pPr>
              <a:defRPr/>
            </a:lvl1pPr>
          </a:lstStyle>
          <a:p>
            <a:r>
              <a:rPr lang="en-US" dirty="0"/>
              <a:t>Headline short </a:t>
            </a:r>
            <a:r>
              <a:rPr lang="en-US" dirty="0" err="1"/>
              <a:t>40pt</a:t>
            </a:r>
            <a:r>
              <a:rPr lang="en-US" dirty="0"/>
              <a:t> (double-spaced headline </a:t>
            </a:r>
            <a:r>
              <a:rPr lang="en-US" dirty="0" err="1"/>
              <a:t>24pt</a:t>
            </a:r>
            <a:r>
              <a:rPr lang="en-US" dirty="0"/>
              <a:t>)</a:t>
            </a:r>
          </a:p>
        </p:txBody>
      </p:sp>
      <p:sp>
        <p:nvSpPr>
          <p:cNvPr id="4" name="Inhaltsplatzhalter 3">
            <a:extLst>
              <a:ext uri="{FF2B5EF4-FFF2-40B4-BE49-F238E27FC236}">
                <a16:creationId xmlns:a16="http://schemas.microsoft.com/office/drawing/2014/main" id="{C4B6057D-AA55-47BF-A331-2E2648C311B9}"/>
              </a:ext>
            </a:extLst>
          </p:cNvPr>
          <p:cNvSpPr>
            <a:spLocks noGrp="1"/>
          </p:cNvSpPr>
          <p:nvPr>
            <p:ph sz="quarter" idx="12" hasCustomPrompt="1"/>
          </p:nvPr>
        </p:nvSpPr>
        <p:spPr bwMode="black">
          <a:xfrm>
            <a:off x="624000" y="1484313"/>
            <a:ext cx="2520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Inhaltsplatzhalter 5">
            <a:extLst>
              <a:ext uri="{FF2B5EF4-FFF2-40B4-BE49-F238E27FC236}">
                <a16:creationId xmlns:a16="http://schemas.microsoft.com/office/drawing/2014/main" id="{7D73B4FC-B74D-4CE7-B959-B58A486BFB4A}"/>
              </a:ext>
            </a:extLst>
          </p:cNvPr>
          <p:cNvSpPr>
            <a:spLocks noGrp="1"/>
          </p:cNvSpPr>
          <p:nvPr>
            <p:ph sz="quarter" idx="13" hasCustomPrompt="1"/>
          </p:nvPr>
        </p:nvSpPr>
        <p:spPr bwMode="black">
          <a:xfrm>
            <a:off x="3432000" y="1484313"/>
            <a:ext cx="2520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Inhaltsplatzhalter 9">
            <a:extLst>
              <a:ext uri="{FF2B5EF4-FFF2-40B4-BE49-F238E27FC236}">
                <a16:creationId xmlns:a16="http://schemas.microsoft.com/office/drawing/2014/main" id="{5C02444F-BCE5-47EE-A8CF-C44F258655A7}"/>
              </a:ext>
            </a:extLst>
          </p:cNvPr>
          <p:cNvSpPr>
            <a:spLocks noGrp="1"/>
          </p:cNvSpPr>
          <p:nvPr>
            <p:ph sz="quarter" idx="14" hasCustomPrompt="1"/>
          </p:nvPr>
        </p:nvSpPr>
        <p:spPr bwMode="black">
          <a:xfrm>
            <a:off x="6240000" y="1484313"/>
            <a:ext cx="2520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Inhaltsplatzhalter 13">
            <a:extLst>
              <a:ext uri="{FF2B5EF4-FFF2-40B4-BE49-F238E27FC236}">
                <a16:creationId xmlns:a16="http://schemas.microsoft.com/office/drawing/2014/main" id="{747D8B36-797B-4379-B1D3-EFD569BF81EF}"/>
              </a:ext>
            </a:extLst>
          </p:cNvPr>
          <p:cNvSpPr>
            <a:spLocks noGrp="1"/>
          </p:cNvSpPr>
          <p:nvPr>
            <p:ph sz="quarter" idx="15" hasCustomPrompt="1"/>
          </p:nvPr>
        </p:nvSpPr>
        <p:spPr bwMode="black">
          <a:xfrm>
            <a:off x="9048000" y="1484313"/>
            <a:ext cx="2520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Fußzeilenplatzhalter 4">
            <a:extLst>
              <a:ext uri="{FF2B5EF4-FFF2-40B4-BE49-F238E27FC236}">
                <a16:creationId xmlns:a16="http://schemas.microsoft.com/office/drawing/2014/main" id="{6C65CFB4-A844-4779-A714-AD3EA88CC561}"/>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en-US" dirty="0"/>
              <a:t>confidential, internal, public | Author | Topic of presentation</a:t>
            </a:r>
          </a:p>
        </p:txBody>
      </p:sp>
      <p:sp>
        <p:nvSpPr>
          <p:cNvPr id="15" name="Foliennummernplatzhalter 5">
            <a:extLst>
              <a:ext uri="{FF2B5EF4-FFF2-40B4-BE49-F238E27FC236}">
                <a16:creationId xmlns:a16="http://schemas.microsoft.com/office/drawing/2014/main" id="{86CAAAA5-D5B7-4721-A124-3751412041F1}"/>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en-US" smtClean="0"/>
              <a:pPr/>
              <a:t>‹#›</a:t>
            </a:fld>
            <a:endParaRPr lang="en-US" dirty="0"/>
          </a:p>
        </p:txBody>
      </p:sp>
    </p:spTree>
    <p:extLst>
      <p:ext uri="{BB962C8B-B14F-4D97-AF65-F5344CB8AC3E}">
        <p14:creationId xmlns:p14="http://schemas.microsoft.com/office/powerpoint/2010/main" val="13993907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ntents with highlight">
    <p:bg bwMode="gray">
      <p:bgRef idx="1001">
        <a:schemeClr val="bg1"/>
      </p:bgRef>
    </p:bg>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8A968421-13D9-452E-9E1F-D6F5FE4699B5}"/>
              </a:ext>
            </a:extLst>
          </p:cNvPr>
          <p:cNvSpPr>
            <a:spLocks noGrp="1"/>
          </p:cNvSpPr>
          <p:nvPr>
            <p:ph sz="quarter" idx="12" hasCustomPrompt="1"/>
          </p:nvPr>
        </p:nvSpPr>
        <p:spPr bwMode="black">
          <a:xfrm>
            <a:off x="624000" y="1484313"/>
            <a:ext cx="3456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Inhaltsplatzhalter 9">
            <a:extLst>
              <a:ext uri="{FF2B5EF4-FFF2-40B4-BE49-F238E27FC236}">
                <a16:creationId xmlns:a16="http://schemas.microsoft.com/office/drawing/2014/main" id="{61FA861B-DD93-4B8B-8DB8-0BCD738A1724}"/>
              </a:ext>
            </a:extLst>
          </p:cNvPr>
          <p:cNvSpPr>
            <a:spLocks noGrp="1"/>
          </p:cNvSpPr>
          <p:nvPr>
            <p:ph sz="quarter" idx="13" hasCustomPrompt="1"/>
          </p:nvPr>
        </p:nvSpPr>
        <p:spPr bwMode="black">
          <a:xfrm>
            <a:off x="4368000" y="1484313"/>
            <a:ext cx="3456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Freihandform: Form 13">
            <a:extLst>
              <a:ext uri="{FF2B5EF4-FFF2-40B4-BE49-F238E27FC236}">
                <a16:creationId xmlns:a16="http://schemas.microsoft.com/office/drawing/2014/main" id="{9EED2250-7C4A-4786-AAFC-BA534599C4B9}"/>
              </a:ext>
            </a:extLst>
          </p:cNvPr>
          <p:cNvSpPr/>
          <p:nvPr/>
        </p:nvSpPr>
        <p:spPr bwMode="grayWhite">
          <a:xfrm>
            <a:off x="8112000" y="1485000"/>
            <a:ext cx="3456000" cy="5373000"/>
          </a:xfrm>
          <a:custGeom>
            <a:avLst/>
            <a:gdLst>
              <a:gd name="connsiteX0" fmla="*/ 521984 w 3456000"/>
              <a:gd name="connsiteY0" fmla="*/ 0 h 5373000"/>
              <a:gd name="connsiteX1" fmla="*/ 2933364 w 3456000"/>
              <a:gd name="connsiteY1" fmla="*/ 0 h 5373000"/>
              <a:gd name="connsiteX2" fmla="*/ 3455348 w 3456000"/>
              <a:gd name="connsiteY2" fmla="*/ 522636 h 5373000"/>
              <a:gd name="connsiteX3" fmla="*/ 3455348 w 3456000"/>
              <a:gd name="connsiteY3" fmla="*/ 1800000 h 5373000"/>
              <a:gd name="connsiteX4" fmla="*/ 3456000 w 3456000"/>
              <a:gd name="connsiteY4" fmla="*/ 1800000 h 5373000"/>
              <a:gd name="connsiteX5" fmla="*/ 3456000 w 3456000"/>
              <a:gd name="connsiteY5" fmla="*/ 5373000 h 5373000"/>
              <a:gd name="connsiteX6" fmla="*/ 0 w 3456000"/>
              <a:gd name="connsiteY6" fmla="*/ 5373000 h 5373000"/>
              <a:gd name="connsiteX7" fmla="*/ 0 w 3456000"/>
              <a:gd name="connsiteY7" fmla="*/ 4820371 h 5373000"/>
              <a:gd name="connsiteX8" fmla="*/ 0 w 3456000"/>
              <a:gd name="connsiteY8" fmla="*/ 1800000 h 5373000"/>
              <a:gd name="connsiteX9" fmla="*/ 0 w 3456000"/>
              <a:gd name="connsiteY9" fmla="*/ 522636 h 5373000"/>
              <a:gd name="connsiteX10" fmla="*/ 521984 w 3456000"/>
              <a:gd name="connsiteY10" fmla="*/ 0 h 5373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456000" h="5373000">
                <a:moveTo>
                  <a:pt x="521984" y="0"/>
                </a:moveTo>
                <a:lnTo>
                  <a:pt x="2933364" y="0"/>
                </a:lnTo>
                <a:cubicBezTo>
                  <a:pt x="3223790" y="0"/>
                  <a:pt x="3455566" y="235469"/>
                  <a:pt x="3455348" y="522636"/>
                </a:cubicBezTo>
                <a:lnTo>
                  <a:pt x="3455348" y="1800000"/>
                </a:lnTo>
                <a:lnTo>
                  <a:pt x="3456000" y="1800000"/>
                </a:lnTo>
                <a:lnTo>
                  <a:pt x="3456000" y="5373000"/>
                </a:lnTo>
                <a:lnTo>
                  <a:pt x="0" y="5373000"/>
                </a:lnTo>
                <a:lnTo>
                  <a:pt x="0" y="4820371"/>
                </a:lnTo>
                <a:lnTo>
                  <a:pt x="0" y="1800000"/>
                </a:lnTo>
                <a:lnTo>
                  <a:pt x="0" y="522636"/>
                </a:lnTo>
                <a:cubicBezTo>
                  <a:pt x="0" y="231776"/>
                  <a:pt x="235251" y="0"/>
                  <a:pt x="521984" y="0"/>
                </a:cubicBezTo>
                <a:close/>
              </a:path>
            </a:pathLst>
          </a:custGeom>
          <a:solidFill>
            <a:srgbClr val="E20074"/>
          </a:solidFill>
          <a:ln w="2167" cap="flat">
            <a:noFill/>
            <a:prstDash val="solid"/>
            <a:miter/>
          </a:ln>
        </p:spPr>
        <p:txBody>
          <a:bodyPr rtlCol="0" anchor="ctr">
            <a:noAutofit/>
          </a:bodyPr>
          <a:lstStyle/>
          <a:p>
            <a:endParaRPr lang="en-US" dirty="0"/>
          </a:p>
        </p:txBody>
      </p:sp>
      <p:sp>
        <p:nvSpPr>
          <p:cNvPr id="9" name="Fußzeilenplatzhalter 4">
            <a:extLst>
              <a:ext uri="{FF2B5EF4-FFF2-40B4-BE49-F238E27FC236}">
                <a16:creationId xmlns:a16="http://schemas.microsoft.com/office/drawing/2014/main" id="{0FBB7A04-3353-4076-9E8F-DE76A27E2B71}"/>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en-US" dirty="0"/>
              <a:t>confidential, internal, public | Author | Topic of presentation</a:t>
            </a:r>
          </a:p>
        </p:txBody>
      </p:sp>
      <p:sp>
        <p:nvSpPr>
          <p:cNvPr id="15" name="Foliennummernplatzhalter 5">
            <a:extLst>
              <a:ext uri="{FF2B5EF4-FFF2-40B4-BE49-F238E27FC236}">
                <a16:creationId xmlns:a16="http://schemas.microsoft.com/office/drawing/2014/main" id="{B36B2A9C-2AE1-4DF0-B0E2-1599F37C73DA}"/>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en-US" smtClean="0"/>
              <a:pPr/>
              <a:t>‹#›</a:t>
            </a:fld>
            <a:endParaRPr lang="en-US" dirty="0"/>
          </a:p>
        </p:txBody>
      </p:sp>
      <p:sp>
        <p:nvSpPr>
          <p:cNvPr id="4" name="Titel 3">
            <a:extLst>
              <a:ext uri="{FF2B5EF4-FFF2-40B4-BE49-F238E27FC236}">
                <a16:creationId xmlns:a16="http://schemas.microsoft.com/office/drawing/2014/main" id="{97BBEDD2-BE9F-4A3C-BB81-2353AC6C549B}"/>
              </a:ext>
            </a:extLst>
          </p:cNvPr>
          <p:cNvSpPr>
            <a:spLocks noGrp="1"/>
          </p:cNvSpPr>
          <p:nvPr>
            <p:ph type="title" hasCustomPrompt="1"/>
          </p:nvPr>
        </p:nvSpPr>
        <p:spPr/>
        <p:txBody>
          <a:bodyPr/>
          <a:lstStyle/>
          <a:p>
            <a:r>
              <a:rPr lang="en-US" dirty="0"/>
              <a:t>Headline short </a:t>
            </a:r>
            <a:r>
              <a:rPr lang="en-US" dirty="0" err="1"/>
              <a:t>40pt</a:t>
            </a:r>
            <a:r>
              <a:rPr lang="en-US" dirty="0"/>
              <a:t> (double-spaced headline </a:t>
            </a:r>
            <a:r>
              <a:rPr lang="en-US" dirty="0" err="1"/>
              <a:t>24pt</a:t>
            </a:r>
            <a:r>
              <a:rPr lang="en-US" dirty="0"/>
              <a:t>)</a:t>
            </a:r>
          </a:p>
        </p:txBody>
      </p:sp>
    </p:spTree>
    <p:extLst>
      <p:ext uri="{BB962C8B-B14F-4D97-AF65-F5344CB8AC3E}">
        <p14:creationId xmlns:p14="http://schemas.microsoft.com/office/powerpoint/2010/main" val="754525380"/>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highligh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3F1334-0C30-417F-8C36-14E54C69E587}"/>
              </a:ext>
            </a:extLst>
          </p:cNvPr>
          <p:cNvSpPr>
            <a:spLocks noGrp="1"/>
          </p:cNvSpPr>
          <p:nvPr>
            <p:ph type="title" hasCustomPrompt="1"/>
          </p:nvPr>
        </p:nvSpPr>
        <p:spPr bwMode="black"/>
        <p:txBody>
          <a:bodyPr>
            <a:noAutofit/>
          </a:bodyPr>
          <a:lstStyle>
            <a:lvl1pPr>
              <a:defRPr/>
            </a:lvl1pPr>
          </a:lstStyle>
          <a:p>
            <a:r>
              <a:rPr lang="en-US" dirty="0"/>
              <a:t>Headline short </a:t>
            </a:r>
            <a:r>
              <a:rPr lang="en-US" dirty="0" err="1"/>
              <a:t>40pt</a:t>
            </a:r>
            <a:r>
              <a:rPr lang="en-US" dirty="0"/>
              <a:t> (double-spaced headline </a:t>
            </a:r>
            <a:r>
              <a:rPr lang="en-US" dirty="0" err="1"/>
              <a:t>24pt</a:t>
            </a:r>
            <a:r>
              <a:rPr lang="en-US" dirty="0"/>
              <a:t>)</a:t>
            </a:r>
          </a:p>
        </p:txBody>
      </p:sp>
      <p:sp>
        <p:nvSpPr>
          <p:cNvPr id="6" name="Inhaltsplatzhalter 5">
            <a:extLst>
              <a:ext uri="{FF2B5EF4-FFF2-40B4-BE49-F238E27FC236}">
                <a16:creationId xmlns:a16="http://schemas.microsoft.com/office/drawing/2014/main" id="{2390C6A2-43FF-4452-B80E-84686F69C3A3}"/>
              </a:ext>
            </a:extLst>
          </p:cNvPr>
          <p:cNvSpPr>
            <a:spLocks noGrp="1"/>
          </p:cNvSpPr>
          <p:nvPr>
            <p:ph sz="quarter" idx="12" hasCustomPrompt="1"/>
          </p:nvPr>
        </p:nvSpPr>
        <p:spPr bwMode="black">
          <a:xfrm>
            <a:off x="624000" y="1484588"/>
            <a:ext cx="3456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ußzeilenplatzhalter 4">
            <a:extLst>
              <a:ext uri="{FF2B5EF4-FFF2-40B4-BE49-F238E27FC236}">
                <a16:creationId xmlns:a16="http://schemas.microsoft.com/office/drawing/2014/main" id="{2CA408DC-84BF-4622-883C-E5CF2D4C1F15}"/>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en-US" dirty="0"/>
              <a:t>confidential, internal, public | Author | Topic of presentation</a:t>
            </a:r>
          </a:p>
        </p:txBody>
      </p:sp>
      <p:sp>
        <p:nvSpPr>
          <p:cNvPr id="10" name="Foliennummernplatzhalter 5">
            <a:extLst>
              <a:ext uri="{FF2B5EF4-FFF2-40B4-BE49-F238E27FC236}">
                <a16:creationId xmlns:a16="http://schemas.microsoft.com/office/drawing/2014/main" id="{16A0FC59-58B0-4C99-B9CE-643FCC7D75F7}"/>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en-US" smtClean="0"/>
              <a:pPr/>
              <a:t>‹#›</a:t>
            </a:fld>
            <a:endParaRPr lang="en-US" dirty="0"/>
          </a:p>
        </p:txBody>
      </p:sp>
      <p:sp>
        <p:nvSpPr>
          <p:cNvPr id="11" name="Freihandform: Form 10">
            <a:extLst>
              <a:ext uri="{FF2B5EF4-FFF2-40B4-BE49-F238E27FC236}">
                <a16:creationId xmlns:a16="http://schemas.microsoft.com/office/drawing/2014/main" id="{016A2F1E-AA29-4BA6-8F70-3BCCD073A91F}"/>
              </a:ext>
            </a:extLst>
          </p:cNvPr>
          <p:cNvSpPr/>
          <p:nvPr/>
        </p:nvSpPr>
        <p:spPr bwMode="grayWhite">
          <a:xfrm>
            <a:off x="4370020" y="1484999"/>
            <a:ext cx="7821980" cy="4257860"/>
          </a:xfrm>
          <a:custGeom>
            <a:avLst/>
            <a:gdLst>
              <a:gd name="connsiteX0" fmla="*/ 442664 w 7821980"/>
              <a:gd name="connsiteY0" fmla="*/ 0 h 4257860"/>
              <a:gd name="connsiteX1" fmla="*/ 7821980 w 7821980"/>
              <a:gd name="connsiteY1" fmla="*/ 0 h 4257860"/>
              <a:gd name="connsiteX2" fmla="*/ 7821980 w 7821980"/>
              <a:gd name="connsiteY2" fmla="*/ 4257860 h 4257860"/>
              <a:gd name="connsiteX3" fmla="*/ 442664 w 7821980"/>
              <a:gd name="connsiteY3" fmla="*/ 4257860 h 4257860"/>
              <a:gd name="connsiteX4" fmla="*/ 0 w 7821980"/>
              <a:gd name="connsiteY4" fmla="*/ 3814543 h 4257860"/>
              <a:gd name="connsiteX5" fmla="*/ 0 w 7821980"/>
              <a:gd name="connsiteY5" fmla="*/ 443317 h 4257860"/>
              <a:gd name="connsiteX6" fmla="*/ 442664 w 7821980"/>
              <a:gd name="connsiteY6" fmla="*/ 0 h 425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21980" h="4257860">
                <a:moveTo>
                  <a:pt x="442664" y="0"/>
                </a:moveTo>
                <a:lnTo>
                  <a:pt x="7821980" y="0"/>
                </a:lnTo>
                <a:lnTo>
                  <a:pt x="7821980" y="4257860"/>
                </a:lnTo>
                <a:lnTo>
                  <a:pt x="442664" y="4257860"/>
                </a:lnTo>
                <a:cubicBezTo>
                  <a:pt x="196451" y="4257860"/>
                  <a:pt x="0" y="4057831"/>
                  <a:pt x="0" y="3814543"/>
                </a:cubicBezTo>
                <a:lnTo>
                  <a:pt x="0" y="443317"/>
                </a:lnTo>
                <a:cubicBezTo>
                  <a:pt x="0" y="196777"/>
                  <a:pt x="199378" y="0"/>
                  <a:pt x="442664" y="0"/>
                </a:cubicBezTo>
                <a:close/>
              </a:path>
            </a:pathLst>
          </a:custGeom>
          <a:solidFill>
            <a:srgbClr val="E20074"/>
          </a:solidFill>
          <a:ln w="3019" cap="flat">
            <a:noFill/>
            <a:prstDash val="solid"/>
            <a:miter/>
          </a:ln>
        </p:spPr>
        <p:txBody>
          <a:bodyPr rtlCol="0" anchor="ctr"/>
          <a:lstStyle/>
          <a:p>
            <a:endParaRPr lang="en-US" dirty="0"/>
          </a:p>
        </p:txBody>
      </p:sp>
    </p:spTree>
    <p:extLst>
      <p:ext uri="{BB962C8B-B14F-4D97-AF65-F5344CB8AC3E}">
        <p14:creationId xmlns:p14="http://schemas.microsoft.com/office/powerpoint/2010/main" val="4062439200"/>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tx2"/>
        </a:solidFill>
        <a:effectLst/>
      </p:bgPr>
    </p:bg>
    <p:spTree>
      <p:nvGrpSpPr>
        <p:cNvPr id="1" name=""/>
        <p:cNvGrpSpPr/>
        <p:nvPr/>
      </p:nvGrpSpPr>
      <p:grpSpPr>
        <a:xfrm>
          <a:off x="0" y="0"/>
          <a:ext cx="0" cy="0"/>
          <a:chOff x="0" y="0"/>
          <a:chExt cx="0" cy="0"/>
        </a:xfrm>
      </p:grpSpPr>
      <p:sp>
        <p:nvSpPr>
          <p:cNvPr id="15" name="Textplatzhalter 14">
            <a:extLst>
              <a:ext uri="{FF2B5EF4-FFF2-40B4-BE49-F238E27FC236}">
                <a16:creationId xmlns:a16="http://schemas.microsoft.com/office/drawing/2014/main" id="{8F2A4CF4-F40B-4E8A-9194-82C4992C32FB}"/>
              </a:ext>
            </a:extLst>
          </p:cNvPr>
          <p:cNvSpPr>
            <a:spLocks noGrp="1"/>
          </p:cNvSpPr>
          <p:nvPr>
            <p:ph type="body" sz="quarter" idx="13" hasCustomPrompt="1"/>
          </p:nvPr>
        </p:nvSpPr>
        <p:spPr bwMode="black">
          <a:xfrm>
            <a:off x="2529376" y="2925000"/>
            <a:ext cx="7742624" cy="2448000"/>
          </a:xfrm>
        </p:spPr>
        <p:txBody>
          <a:bodyPr anchor="ctr">
            <a:noAutofit/>
          </a:bodyPr>
          <a:lstStyle>
            <a:lvl1pPr marL="0" indent="0">
              <a:lnSpc>
                <a:spcPct val="80000"/>
              </a:lnSpc>
              <a:buFont typeface="+mn-lt" panose="020B0604020202020204" pitchFamily="34" charset="0"/>
              <a:buNone/>
              <a:defRPr sz="4000">
                <a:solidFill>
                  <a:schemeClr val="bg1"/>
                </a:solidFill>
                <a:latin typeface="+mj-lt"/>
              </a:defRPr>
            </a:lvl1pPr>
            <a:lvl2pPr marL="0" indent="0" algn="r">
              <a:lnSpc>
                <a:spcPct val="80000"/>
              </a:lnSpc>
              <a:spcBef>
                <a:spcPts val="1200"/>
              </a:spcBef>
              <a:spcAft>
                <a:spcPts val="0"/>
              </a:spcAft>
              <a:buFont typeface="+mn-lt" panose="020B0604020202020204" pitchFamily="34" charset="0"/>
              <a:buNone/>
              <a:defRPr sz="1800">
                <a:solidFill>
                  <a:schemeClr val="bg1"/>
                </a:solidFill>
                <a:latin typeface="+mn-lt"/>
              </a:defRPr>
            </a:lvl2pPr>
            <a:lvl3pPr marL="0" indent="0" algn="r">
              <a:lnSpc>
                <a:spcPct val="80000"/>
              </a:lnSpc>
              <a:spcAft>
                <a:spcPts val="0"/>
              </a:spcAft>
              <a:buNone/>
              <a:defRPr sz="1800">
                <a:solidFill>
                  <a:schemeClr val="bg1"/>
                </a:solidFill>
                <a:latin typeface="+mn-lt"/>
              </a:defRPr>
            </a:lvl3pPr>
            <a:lvl4pPr marL="0" indent="0" algn="r">
              <a:lnSpc>
                <a:spcPct val="80000"/>
              </a:lnSpc>
              <a:spcAft>
                <a:spcPts val="0"/>
              </a:spcAft>
              <a:buNone/>
              <a:defRPr sz="1800">
                <a:solidFill>
                  <a:schemeClr val="bg1"/>
                </a:solidFill>
                <a:latin typeface="+mn-lt"/>
              </a:defRPr>
            </a:lvl4pPr>
            <a:lvl5pPr marL="0" indent="0" algn="r">
              <a:lnSpc>
                <a:spcPct val="80000"/>
              </a:lnSpc>
              <a:spcAft>
                <a:spcPts val="0"/>
              </a:spcAft>
              <a:buNone/>
              <a:defRPr sz="1800">
                <a:solidFill>
                  <a:schemeClr val="bg1"/>
                </a:solidFill>
                <a:latin typeface="+mn-lt"/>
              </a:defRPr>
            </a:lvl5pPr>
            <a:lvl6pPr marL="0" indent="0" algn="r">
              <a:lnSpc>
                <a:spcPct val="80000"/>
              </a:lnSpc>
              <a:spcAft>
                <a:spcPts val="0"/>
              </a:spcAft>
              <a:buNone/>
              <a:defRPr sz="1800">
                <a:solidFill>
                  <a:schemeClr val="bg1"/>
                </a:solidFill>
                <a:latin typeface="+mn-lt"/>
              </a:defRPr>
            </a:lvl6pPr>
            <a:lvl7pPr marL="0" indent="0" algn="r">
              <a:lnSpc>
                <a:spcPct val="80000"/>
              </a:lnSpc>
              <a:spcAft>
                <a:spcPts val="0"/>
              </a:spcAft>
              <a:buNone/>
              <a:defRPr sz="1800">
                <a:solidFill>
                  <a:schemeClr val="bg1"/>
                </a:solidFill>
                <a:latin typeface="+mn-lt"/>
              </a:defRPr>
            </a:lvl7pPr>
            <a:lvl8pPr marL="0" indent="0" algn="r">
              <a:lnSpc>
                <a:spcPct val="80000"/>
              </a:lnSpc>
              <a:spcAft>
                <a:spcPts val="0"/>
              </a:spcAft>
              <a:buNone/>
              <a:defRPr sz="1800">
                <a:solidFill>
                  <a:schemeClr val="bg1"/>
                </a:solidFill>
                <a:latin typeface="+mn-lt"/>
              </a:defRPr>
            </a:lvl8pPr>
            <a:lvl9pPr marL="0" indent="0" algn="r">
              <a:lnSpc>
                <a:spcPct val="80000"/>
              </a:lnSpc>
              <a:spcAft>
                <a:spcPts val="0"/>
              </a:spcAft>
              <a:buNone/>
              <a:defRPr sz="1800">
                <a:solidFill>
                  <a:schemeClr val="bg1"/>
                </a:solidFill>
                <a:latin typeface="+mn-lt"/>
              </a:defRPr>
            </a:lvl9pPr>
          </a:lstStyle>
          <a:p>
            <a:pPr lvl="0"/>
            <a:r>
              <a:rPr lang="en-US" dirty="0"/>
              <a:t>“Click to insert a powerful quote, multi-lined possible”</a:t>
            </a:r>
          </a:p>
          <a:p>
            <a:pPr lvl="1"/>
            <a:r>
              <a:rPr lang="en-US" dirty="0"/>
              <a:t>– Author</a:t>
            </a:r>
          </a:p>
        </p:txBody>
      </p:sp>
      <p:sp>
        <p:nvSpPr>
          <p:cNvPr id="31" name="Bildplatzhalter 30">
            <a:extLst>
              <a:ext uri="{FF2B5EF4-FFF2-40B4-BE49-F238E27FC236}">
                <a16:creationId xmlns:a16="http://schemas.microsoft.com/office/drawing/2014/main" id="{7A44F123-0F06-457E-ACE5-ACFD7CF0BB04}"/>
              </a:ext>
            </a:extLst>
          </p:cNvPr>
          <p:cNvSpPr>
            <a:spLocks noGrp="1"/>
          </p:cNvSpPr>
          <p:nvPr>
            <p:ph type="pic" sz="quarter" idx="12" hasCustomPrompt="1"/>
          </p:nvPr>
        </p:nvSpPr>
        <p:spPr bwMode="ltGray">
          <a:xfrm>
            <a:off x="0" y="0"/>
            <a:ext cx="6097097" cy="6858000"/>
          </a:xfrm>
          <a:custGeom>
            <a:avLst/>
            <a:gdLst>
              <a:gd name="connsiteX0" fmla="*/ 0 w 6097097"/>
              <a:gd name="connsiteY0" fmla="*/ 0 h 6858000"/>
              <a:gd name="connsiteX1" fmla="*/ 6097097 w 6097097"/>
              <a:gd name="connsiteY1" fmla="*/ 0 h 6858000"/>
              <a:gd name="connsiteX2" fmla="*/ 6097097 w 6097097"/>
              <a:gd name="connsiteY2" fmla="*/ 808991 h 6858000"/>
              <a:gd name="connsiteX3" fmla="*/ 5438531 w 6097097"/>
              <a:gd name="connsiteY3" fmla="*/ 1482091 h 6858000"/>
              <a:gd name="connsiteX4" fmla="*/ 1286265 w 6097097"/>
              <a:gd name="connsiteY4" fmla="*/ 1482091 h 6858000"/>
              <a:gd name="connsiteX5" fmla="*/ 627700 w 6097097"/>
              <a:gd name="connsiteY5" fmla="*/ 2155191 h 6858000"/>
              <a:gd name="connsiteX6" fmla="*/ 627700 w 6097097"/>
              <a:gd name="connsiteY6" fmla="*/ 6858000 h 6858000"/>
              <a:gd name="connsiteX7" fmla="*/ 0 w 6097097"/>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7097" h="6858000">
                <a:moveTo>
                  <a:pt x="0" y="0"/>
                </a:moveTo>
                <a:lnTo>
                  <a:pt x="6097097" y="0"/>
                </a:lnTo>
                <a:lnTo>
                  <a:pt x="6097097" y="808991"/>
                </a:lnTo>
                <a:cubicBezTo>
                  <a:pt x="6097097" y="1181100"/>
                  <a:pt x="5802141" y="1482091"/>
                  <a:pt x="5438531" y="1482091"/>
                </a:cubicBezTo>
                <a:lnTo>
                  <a:pt x="1286265" y="1482091"/>
                </a:lnTo>
                <a:cubicBezTo>
                  <a:pt x="922656" y="1482091"/>
                  <a:pt x="627700" y="1783080"/>
                  <a:pt x="627700" y="2155191"/>
                </a:cubicBezTo>
                <a:lnTo>
                  <a:pt x="627700" y="6858000"/>
                </a:lnTo>
                <a:lnTo>
                  <a:pt x="0" y="6858000"/>
                </a:lnTo>
                <a:close/>
              </a:path>
            </a:pathLst>
          </a:custGeom>
          <a:solidFill>
            <a:schemeClr val="bg1"/>
          </a:solidFill>
        </p:spPr>
        <p:txBody>
          <a:bodyPr wrap="square" bIns="576000" anchor="ctr">
            <a:noAutofit/>
          </a:bodyPr>
          <a:lstStyle>
            <a:lvl1pPr marL="0" indent="0" algn="ctr" defTabSz="179388">
              <a:spcAft>
                <a:spcPts val="0"/>
              </a:spcAft>
              <a:buFont typeface="+mn-lt" panose="020B0604020202020204" pitchFamily="34" charset="0"/>
              <a:buNone/>
              <a:defRPr sz="1000">
                <a:solidFill>
                  <a:schemeClr val="bg1"/>
                </a:solidFill>
                <a:latin typeface="+mn-lt"/>
              </a:defRPr>
            </a:lvl1pPr>
            <a:lvl2pPr marL="0" indent="0" algn="ctr" defTabSz="179388">
              <a:spcAft>
                <a:spcPts val="0"/>
              </a:spcAft>
              <a:buFont typeface="+mn-lt" panose="020B0604020202020204" pitchFamily="34" charset="0"/>
              <a:buNone/>
              <a:defRPr sz="1000">
                <a:solidFill>
                  <a:schemeClr val="bg1"/>
                </a:solidFill>
                <a:latin typeface="+mn-lt"/>
              </a:defRPr>
            </a:lvl2pPr>
            <a:lvl3pPr marL="0" indent="0" algn="ctr" defTabSz="179388">
              <a:spcAft>
                <a:spcPts val="0"/>
              </a:spcAft>
              <a:buFont typeface="+mn-lt" panose="020B0604020202020204" pitchFamily="34" charset="0"/>
              <a:buNone/>
              <a:defRPr sz="1000">
                <a:solidFill>
                  <a:schemeClr val="bg1"/>
                </a:solidFill>
                <a:latin typeface="+mn-lt"/>
              </a:defRPr>
            </a:lvl3pPr>
            <a:lvl4pPr marL="0" indent="0" algn="ctr" defTabSz="179388">
              <a:spcAft>
                <a:spcPts val="0"/>
              </a:spcAft>
              <a:buFont typeface="+mn-lt" panose="020B0604020202020204" pitchFamily="34" charset="0"/>
              <a:buNone/>
              <a:defRPr sz="1000">
                <a:solidFill>
                  <a:schemeClr val="bg1"/>
                </a:solidFill>
                <a:latin typeface="+mn-lt"/>
              </a:defRPr>
            </a:lvl4pPr>
            <a:lvl5pPr marL="0" indent="0" algn="ctr" defTabSz="179388">
              <a:spcAft>
                <a:spcPts val="0"/>
              </a:spcAft>
              <a:buFont typeface="+mn-lt" panose="020B0604020202020204" pitchFamily="34" charset="0"/>
              <a:buNone/>
              <a:defRPr sz="1000">
                <a:solidFill>
                  <a:schemeClr val="bg1"/>
                </a:solidFill>
                <a:latin typeface="+mn-lt"/>
              </a:defRPr>
            </a:lvl5pPr>
            <a:lvl6pPr marL="0" indent="0" algn="ctr" defTabSz="179388">
              <a:spcAft>
                <a:spcPts val="0"/>
              </a:spcAft>
              <a:buFont typeface="+mn-lt" panose="020B0604020202020204" pitchFamily="34" charset="0"/>
              <a:buNone/>
              <a:defRPr sz="1000">
                <a:solidFill>
                  <a:schemeClr val="bg1"/>
                </a:solidFill>
                <a:latin typeface="+mn-lt"/>
              </a:defRPr>
            </a:lvl6pPr>
            <a:lvl7pPr marL="0" indent="0" algn="ctr" defTabSz="179388">
              <a:spcAft>
                <a:spcPts val="0"/>
              </a:spcAft>
              <a:buFont typeface="+mn-lt" panose="020B0604020202020204" pitchFamily="34" charset="0"/>
              <a:buNone/>
              <a:defRPr sz="1000">
                <a:solidFill>
                  <a:schemeClr val="bg1"/>
                </a:solidFill>
                <a:latin typeface="+mn-lt"/>
              </a:defRPr>
            </a:lvl7pPr>
            <a:lvl8pPr marL="0" indent="0" algn="ctr" defTabSz="179388">
              <a:spcAft>
                <a:spcPts val="0"/>
              </a:spcAft>
              <a:buFont typeface="+mn-lt" panose="020B0604020202020204" pitchFamily="34" charset="0"/>
              <a:buNone/>
              <a:defRPr sz="1000">
                <a:solidFill>
                  <a:schemeClr val="bg1"/>
                </a:solidFill>
                <a:latin typeface="+mn-lt"/>
              </a:defRPr>
            </a:lvl8pPr>
            <a:lvl9pPr marL="0" indent="0" algn="ctr" defTabSz="179388">
              <a:spcAft>
                <a:spcPts val="0"/>
              </a:spcAft>
              <a:buFont typeface="+mn-lt" panose="020B0604020202020204" pitchFamily="34" charset="0"/>
              <a:buNone/>
              <a:defRPr sz="1000">
                <a:solidFill>
                  <a:schemeClr val="bg1"/>
                </a:solidFill>
                <a:latin typeface="+mn-lt"/>
              </a:defRPr>
            </a:lvl9pPr>
          </a:lstStyle>
          <a:p>
            <a:pPr marL="0" marR="0" lvl="4" indent="0" algn="ctr" defTabSz="179388" rtl="0" eaLnBrk="1" fontAlgn="auto" latinLnBrk="0" hangingPunct="1">
              <a:lnSpc>
                <a:spcPct val="100000"/>
              </a:lnSpc>
              <a:spcBef>
                <a:spcPts val="0"/>
              </a:spcBef>
              <a:spcAft>
                <a:spcPts val="0"/>
              </a:spcAft>
              <a:buClr>
                <a:schemeClr val="tx2"/>
              </a:buClr>
              <a:buSzPct val="70000"/>
              <a:buFont typeface="+mn-lt" panose="020B0604020202020204" pitchFamily="34" charset="0"/>
              <a:buNone/>
              <a:tabLst/>
              <a:defRPr/>
            </a:pPr>
            <a:r>
              <a:rPr lang="en-US" dirty="0"/>
              <a:t>White background or add </a:t>
            </a:r>
            <a:br>
              <a:rPr lang="en-US" dirty="0"/>
            </a:br>
            <a:r>
              <a:rPr lang="en-US" dirty="0"/>
              <a:t>gradient as a picture</a:t>
            </a:r>
          </a:p>
        </p:txBody>
      </p:sp>
    </p:spTree>
    <p:extLst>
      <p:ext uri="{BB962C8B-B14F-4D97-AF65-F5344CB8AC3E}">
        <p14:creationId xmlns:p14="http://schemas.microsoft.com/office/powerpoint/2010/main" val="1296200060"/>
      </p:ext>
    </p:extLst>
  </p:cSld>
  <p:clrMapOvr>
    <a:masterClrMapping/>
  </p:clrMapOvr>
  <p:extLst>
    <p:ext uri="{DCECCB84-F9BA-43D5-87BE-67443E8EF086}">
      <p15:sldGuideLst xmlns:p15="http://schemas.microsoft.com/office/powerpoint/2012/main">
        <p15:guide id="2" pos="780">
          <p15:clr>
            <a:srgbClr val="FBAE40"/>
          </p15:clr>
        </p15:guide>
        <p15:guide id="3" orient="horz" pos="132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3FB304-618D-40B7-940D-69DE27A21968}"/>
              </a:ext>
            </a:extLst>
          </p:cNvPr>
          <p:cNvSpPr>
            <a:spLocks noGrp="1"/>
          </p:cNvSpPr>
          <p:nvPr>
            <p:ph type="title" hasCustomPrompt="1"/>
          </p:nvPr>
        </p:nvSpPr>
        <p:spPr bwMode="black"/>
        <p:txBody>
          <a:bodyPr>
            <a:noAutofit/>
          </a:bodyPr>
          <a:lstStyle>
            <a:lvl1pPr>
              <a:defRPr/>
            </a:lvl1pPr>
          </a:lstStyle>
          <a:p>
            <a:r>
              <a:rPr lang="en-US" dirty="0"/>
              <a:t>Headline short </a:t>
            </a:r>
            <a:r>
              <a:rPr lang="en-US" dirty="0" err="1"/>
              <a:t>40pt</a:t>
            </a:r>
            <a:r>
              <a:rPr lang="en-US" dirty="0"/>
              <a:t> (double-spaced headline </a:t>
            </a:r>
            <a:r>
              <a:rPr lang="en-US" dirty="0" err="1"/>
              <a:t>24pt</a:t>
            </a:r>
            <a:r>
              <a:rPr lang="en-US" dirty="0"/>
              <a:t>)</a:t>
            </a:r>
          </a:p>
        </p:txBody>
      </p:sp>
      <p:sp>
        <p:nvSpPr>
          <p:cNvPr id="10" name="Bildplatzhalter 9">
            <a:extLst>
              <a:ext uri="{FF2B5EF4-FFF2-40B4-BE49-F238E27FC236}">
                <a16:creationId xmlns:a16="http://schemas.microsoft.com/office/drawing/2014/main" id="{18C1C1B3-2B43-47F5-9FA0-80C6D4477A07}"/>
              </a:ext>
            </a:extLst>
          </p:cNvPr>
          <p:cNvSpPr>
            <a:spLocks noGrp="1"/>
          </p:cNvSpPr>
          <p:nvPr>
            <p:ph type="pic" sz="quarter" idx="13" hasCustomPrompt="1"/>
          </p:nvPr>
        </p:nvSpPr>
        <p:spPr bwMode="ltGray">
          <a:xfrm>
            <a:off x="6240016" y="1484313"/>
            <a:ext cx="5953200" cy="4752000"/>
          </a:xfrm>
        </p:spPr>
        <p:txBody>
          <a:bodyPr bIns="576000" anchor="ctr">
            <a:noAutofit/>
          </a:bodyPr>
          <a:lstStyle>
            <a:lvl1pPr marL="0" indent="0" algn="ctr">
              <a:spcAft>
                <a:spcPts val="0"/>
              </a:spcAft>
              <a:buFont typeface="+mn-lt" panose="020B0604020202020204" pitchFamily="34" charset="0"/>
              <a:buNone/>
              <a:defRPr sz="1000">
                <a:solidFill>
                  <a:schemeClr val="bg2"/>
                </a:solidFill>
                <a:latin typeface="+mn-lt"/>
              </a:defRPr>
            </a:lvl1pPr>
            <a:lvl2pPr marL="0" indent="0" algn="ctr">
              <a:spcAft>
                <a:spcPts val="0"/>
              </a:spcAft>
              <a:buFont typeface="+mn-lt" panose="020B0604020202020204" pitchFamily="34" charset="0"/>
              <a:buNone/>
              <a:defRPr sz="1000">
                <a:solidFill>
                  <a:schemeClr val="bg2"/>
                </a:solidFill>
                <a:latin typeface="+mn-lt"/>
              </a:defRPr>
            </a:lvl2pPr>
            <a:lvl3pPr marL="0" indent="0" algn="ctr">
              <a:spcAft>
                <a:spcPts val="0"/>
              </a:spcAft>
              <a:buNone/>
              <a:defRPr sz="1000">
                <a:solidFill>
                  <a:schemeClr val="bg2"/>
                </a:solidFill>
                <a:latin typeface="+mn-lt"/>
              </a:defRPr>
            </a:lvl3pPr>
            <a:lvl4pPr marL="0" indent="0" algn="ctr">
              <a:spcAft>
                <a:spcPts val="0"/>
              </a:spcAft>
              <a:buNone/>
              <a:defRPr sz="1000">
                <a:solidFill>
                  <a:schemeClr val="bg2"/>
                </a:solidFill>
                <a:latin typeface="+mn-lt"/>
              </a:defRPr>
            </a:lvl4pPr>
            <a:lvl5pPr marL="0" indent="0" algn="ctr">
              <a:spcAft>
                <a:spcPts val="0"/>
              </a:spcAft>
              <a:buNone/>
              <a:tabLst>
                <a:tab pos="2687638" algn="l"/>
              </a:tabLst>
              <a:defRPr sz="1000">
                <a:solidFill>
                  <a:schemeClr val="bg2"/>
                </a:solidFill>
                <a:latin typeface="+mn-lt"/>
              </a:defRPr>
            </a:lvl5pPr>
            <a:lvl6pPr marL="0" indent="0" algn="ctr">
              <a:spcAft>
                <a:spcPts val="0"/>
              </a:spcAft>
              <a:buNone/>
              <a:defRPr sz="1000">
                <a:solidFill>
                  <a:schemeClr val="bg2"/>
                </a:solidFill>
                <a:latin typeface="+mn-lt"/>
              </a:defRPr>
            </a:lvl6pPr>
            <a:lvl7pPr marL="0" indent="0" algn="ctr">
              <a:spcAft>
                <a:spcPts val="0"/>
              </a:spcAft>
              <a:buNone/>
              <a:defRPr sz="1000">
                <a:solidFill>
                  <a:schemeClr val="bg2"/>
                </a:solidFill>
                <a:latin typeface="+mn-lt"/>
              </a:defRPr>
            </a:lvl7pPr>
            <a:lvl8pPr marL="0" indent="0" algn="ctr">
              <a:spcAft>
                <a:spcPts val="0"/>
              </a:spcAft>
              <a:buNone/>
              <a:defRPr sz="1000">
                <a:solidFill>
                  <a:schemeClr val="bg2"/>
                </a:solidFill>
                <a:latin typeface="+mn-lt"/>
              </a:defRPr>
            </a:lvl8pPr>
            <a:lvl9pPr marL="0" indent="0" algn="ctr">
              <a:spcAft>
                <a:spcPts val="0"/>
              </a:spcAft>
              <a:buNone/>
              <a:defRPr sz="1000">
                <a:solidFill>
                  <a:schemeClr val="bg2"/>
                </a:solidFill>
                <a:latin typeface="+mn-lt"/>
              </a:defRPr>
            </a:lvl9pPr>
          </a:lstStyle>
          <a:p>
            <a:pPr lvl="4"/>
            <a:r>
              <a:rPr lang="en-US" dirty="0"/>
              <a:t>Add picture</a:t>
            </a:r>
          </a:p>
        </p:txBody>
      </p:sp>
      <p:sp>
        <p:nvSpPr>
          <p:cNvPr id="6" name="Inhaltsplatzhalter 5">
            <a:extLst>
              <a:ext uri="{FF2B5EF4-FFF2-40B4-BE49-F238E27FC236}">
                <a16:creationId xmlns:a16="http://schemas.microsoft.com/office/drawing/2014/main" id="{7B4C7612-0C84-4376-B998-B34EAE1F544D}"/>
              </a:ext>
            </a:extLst>
          </p:cNvPr>
          <p:cNvSpPr>
            <a:spLocks noGrp="1"/>
          </p:cNvSpPr>
          <p:nvPr>
            <p:ph sz="quarter" idx="14" hasCustomPrompt="1"/>
          </p:nvPr>
        </p:nvSpPr>
        <p:spPr bwMode="black">
          <a:xfrm>
            <a:off x="624000" y="1484313"/>
            <a:ext cx="5328000" cy="4752000"/>
          </a:xfrm>
        </p:spPr>
        <p:txBody>
          <a:bodyPr>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Fußzeilenplatzhalter 4">
            <a:extLst>
              <a:ext uri="{FF2B5EF4-FFF2-40B4-BE49-F238E27FC236}">
                <a16:creationId xmlns:a16="http://schemas.microsoft.com/office/drawing/2014/main" id="{CE733019-59A1-468F-8149-C6BE014E078F}"/>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en-US" dirty="0"/>
              <a:t>confidential, internal, public | Author | Topic of presentation</a:t>
            </a:r>
          </a:p>
        </p:txBody>
      </p:sp>
      <p:sp>
        <p:nvSpPr>
          <p:cNvPr id="9" name="Foliennummernplatzhalter 5">
            <a:extLst>
              <a:ext uri="{FF2B5EF4-FFF2-40B4-BE49-F238E27FC236}">
                <a16:creationId xmlns:a16="http://schemas.microsoft.com/office/drawing/2014/main" id="{30900683-23B4-4E4B-8F6A-858470B77888}"/>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en-US" smtClean="0"/>
              <a:pPr/>
              <a:t>‹#›</a:t>
            </a:fld>
            <a:endParaRPr lang="en-US" dirty="0"/>
          </a:p>
        </p:txBody>
      </p:sp>
    </p:spTree>
    <p:extLst>
      <p:ext uri="{BB962C8B-B14F-4D97-AF65-F5344CB8AC3E}">
        <p14:creationId xmlns:p14="http://schemas.microsoft.com/office/powerpoint/2010/main" val="4544386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with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902E79-B5C3-4A51-9C68-88010755DDB6}"/>
              </a:ext>
            </a:extLst>
          </p:cNvPr>
          <p:cNvSpPr>
            <a:spLocks noGrp="1"/>
          </p:cNvSpPr>
          <p:nvPr>
            <p:ph type="title" hasCustomPrompt="1"/>
          </p:nvPr>
        </p:nvSpPr>
        <p:spPr bwMode="black"/>
        <p:txBody>
          <a:bodyPr>
            <a:noAutofit/>
          </a:bodyPr>
          <a:lstStyle>
            <a:lvl1pPr>
              <a:defRPr/>
            </a:lvl1pPr>
          </a:lstStyle>
          <a:p>
            <a:r>
              <a:rPr lang="en-US" dirty="0"/>
              <a:t>Headline short </a:t>
            </a:r>
            <a:r>
              <a:rPr lang="en-US" dirty="0" err="1"/>
              <a:t>40pt</a:t>
            </a:r>
            <a:r>
              <a:rPr lang="en-US" dirty="0"/>
              <a:t> (double-spaced headline </a:t>
            </a:r>
            <a:r>
              <a:rPr lang="en-US" dirty="0" err="1"/>
              <a:t>24pt</a:t>
            </a:r>
            <a:r>
              <a:rPr lang="en-US" dirty="0"/>
              <a:t>)</a:t>
            </a:r>
          </a:p>
        </p:txBody>
      </p:sp>
      <p:sp>
        <p:nvSpPr>
          <p:cNvPr id="8" name="Inhaltsplatzhalter 7">
            <a:extLst>
              <a:ext uri="{FF2B5EF4-FFF2-40B4-BE49-F238E27FC236}">
                <a16:creationId xmlns:a16="http://schemas.microsoft.com/office/drawing/2014/main" id="{9CD48E90-58F3-40B4-B97C-453785FBBABC}"/>
              </a:ext>
            </a:extLst>
          </p:cNvPr>
          <p:cNvSpPr>
            <a:spLocks noGrp="1"/>
          </p:cNvSpPr>
          <p:nvPr>
            <p:ph sz="quarter" idx="12" hasCustomPrompt="1"/>
          </p:nvPr>
        </p:nvSpPr>
        <p:spPr bwMode="black">
          <a:xfrm>
            <a:off x="8112000" y="1484313"/>
            <a:ext cx="3456000" cy="4752000"/>
          </a:xfrm>
        </p:spPr>
        <p:txBody>
          <a:bodyPr>
            <a:noAutofit/>
          </a:bodyPr>
          <a:lstStyle>
            <a:lvl5pPr>
              <a:defRPr/>
            </a:lvl5p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Bildplatzhalter 9">
            <a:extLst>
              <a:ext uri="{FF2B5EF4-FFF2-40B4-BE49-F238E27FC236}">
                <a16:creationId xmlns:a16="http://schemas.microsoft.com/office/drawing/2014/main" id="{A40AE5EC-538A-4BF1-ABC1-3EE1CF9C15FF}"/>
              </a:ext>
            </a:extLst>
          </p:cNvPr>
          <p:cNvSpPr>
            <a:spLocks noGrp="1"/>
          </p:cNvSpPr>
          <p:nvPr>
            <p:ph type="pic" sz="quarter" idx="13" hasCustomPrompt="1"/>
          </p:nvPr>
        </p:nvSpPr>
        <p:spPr bwMode="ltGray">
          <a:xfrm>
            <a:off x="623392" y="1485312"/>
            <a:ext cx="7200561" cy="4752000"/>
          </a:xfrm>
        </p:spPr>
        <p:txBody>
          <a:bodyPr bIns="576000" anchor="ctr">
            <a:noAutofit/>
          </a:bodyPr>
          <a:lstStyle>
            <a:lvl1pPr marL="0" indent="0" algn="ctr">
              <a:spcAft>
                <a:spcPts val="0"/>
              </a:spcAft>
              <a:buFont typeface="+mn-lt" panose="020B0604020202020204" pitchFamily="34" charset="0"/>
              <a:buNone/>
              <a:defRPr sz="1000">
                <a:solidFill>
                  <a:schemeClr val="tx1"/>
                </a:solidFill>
                <a:latin typeface="+mn-lt"/>
              </a:defRPr>
            </a:lvl1pPr>
            <a:lvl2pPr marL="0" indent="0" algn="ctr">
              <a:spcAft>
                <a:spcPts val="0"/>
              </a:spcAft>
              <a:buFont typeface="+mn-lt" panose="020B0604020202020204" pitchFamily="34" charset="0"/>
              <a:buNone/>
              <a:defRPr sz="1000">
                <a:solidFill>
                  <a:schemeClr val="tx1"/>
                </a:solidFill>
                <a:latin typeface="+mn-lt"/>
              </a:defRPr>
            </a:lvl2pPr>
            <a:lvl3pPr marL="0" indent="0" algn="ctr">
              <a:spcAft>
                <a:spcPts val="0"/>
              </a:spcAft>
              <a:buNone/>
              <a:defRPr sz="1000">
                <a:solidFill>
                  <a:schemeClr val="tx1"/>
                </a:solidFill>
                <a:latin typeface="+mn-lt"/>
              </a:defRPr>
            </a:lvl3pPr>
            <a:lvl4pPr marL="0" indent="0" algn="ctr">
              <a:spcAft>
                <a:spcPts val="0"/>
              </a:spcAft>
              <a:buNone/>
              <a:defRPr sz="1000">
                <a:solidFill>
                  <a:schemeClr val="tx1"/>
                </a:solidFill>
                <a:latin typeface="+mn-lt"/>
              </a:defRPr>
            </a:lvl4pPr>
            <a:lvl5pPr marL="0" indent="0" algn="ctr">
              <a:spcAft>
                <a:spcPts val="0"/>
              </a:spcAft>
              <a:buNone/>
              <a:defRPr sz="1000">
                <a:solidFill>
                  <a:schemeClr val="bg2"/>
                </a:solidFill>
                <a:latin typeface="+mn-lt"/>
              </a:defRPr>
            </a:lvl5pPr>
            <a:lvl6pPr marL="0" indent="0" algn="ctr">
              <a:spcAft>
                <a:spcPts val="0"/>
              </a:spcAft>
              <a:buNone/>
              <a:defRPr sz="1000">
                <a:solidFill>
                  <a:schemeClr val="tx1"/>
                </a:solidFill>
                <a:latin typeface="+mn-lt"/>
              </a:defRPr>
            </a:lvl6pPr>
            <a:lvl7pPr marL="0" indent="0" algn="ctr">
              <a:spcAft>
                <a:spcPts val="0"/>
              </a:spcAft>
              <a:buNone/>
              <a:defRPr sz="1000">
                <a:solidFill>
                  <a:schemeClr val="tx1"/>
                </a:solidFill>
                <a:latin typeface="+mn-lt"/>
              </a:defRPr>
            </a:lvl7pPr>
            <a:lvl8pPr marL="0" indent="0" algn="ctr">
              <a:spcAft>
                <a:spcPts val="0"/>
              </a:spcAft>
              <a:buNone/>
              <a:defRPr sz="1000">
                <a:solidFill>
                  <a:schemeClr val="tx1"/>
                </a:solidFill>
                <a:latin typeface="+mn-lt"/>
              </a:defRPr>
            </a:lvl8pPr>
            <a:lvl9pPr marL="0" indent="0" algn="ctr">
              <a:spcAft>
                <a:spcPts val="0"/>
              </a:spcAft>
              <a:buNone/>
              <a:defRPr sz="1000">
                <a:solidFill>
                  <a:schemeClr val="tx1"/>
                </a:solidFill>
                <a:latin typeface="+mn-lt"/>
              </a:defRPr>
            </a:lvl9pPr>
          </a:lstStyle>
          <a:p>
            <a:pPr lvl="4"/>
            <a:r>
              <a:rPr lang="en-US" dirty="0"/>
              <a:t>Add Picture</a:t>
            </a:r>
          </a:p>
        </p:txBody>
      </p:sp>
      <p:sp>
        <p:nvSpPr>
          <p:cNvPr id="7" name="Fußzeilenplatzhalter 4">
            <a:extLst>
              <a:ext uri="{FF2B5EF4-FFF2-40B4-BE49-F238E27FC236}">
                <a16:creationId xmlns:a16="http://schemas.microsoft.com/office/drawing/2014/main" id="{59951EB1-629C-43B1-A98C-6998C808B085}"/>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a:solidFill>
                  <a:schemeClr val="tx1"/>
                </a:solidFill>
              </a:defRPr>
            </a:lvl1pPr>
          </a:lstStyle>
          <a:p>
            <a:r>
              <a:rPr lang="en-US" dirty="0"/>
              <a:t>confidential, internal, public | Author | Topic of presentation</a:t>
            </a:r>
          </a:p>
        </p:txBody>
      </p:sp>
      <p:sp>
        <p:nvSpPr>
          <p:cNvPr id="13" name="Foliennummernplatzhalter 5">
            <a:extLst>
              <a:ext uri="{FF2B5EF4-FFF2-40B4-BE49-F238E27FC236}">
                <a16:creationId xmlns:a16="http://schemas.microsoft.com/office/drawing/2014/main" id="{F360C192-BE70-4805-9FEF-F274374B650A}"/>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en-US" smtClean="0"/>
              <a:pPr/>
              <a:t>‹#›</a:t>
            </a:fld>
            <a:endParaRPr lang="en-US" dirty="0"/>
          </a:p>
        </p:txBody>
      </p:sp>
    </p:spTree>
    <p:extLst>
      <p:ext uri="{BB962C8B-B14F-4D97-AF65-F5344CB8AC3E}">
        <p14:creationId xmlns:p14="http://schemas.microsoft.com/office/powerpoint/2010/main" val="1002036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long 02">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55CF3A-8745-495B-9FFE-CE92A5F4D68B}"/>
              </a:ext>
            </a:extLst>
          </p:cNvPr>
          <p:cNvSpPr>
            <a:spLocks noGrp="1"/>
          </p:cNvSpPr>
          <p:nvPr>
            <p:ph type="ctrTitle" hasCustomPrompt="1"/>
          </p:nvPr>
        </p:nvSpPr>
        <p:spPr bwMode="black">
          <a:xfrm>
            <a:off x="624000" y="477000"/>
            <a:ext cx="6336000" cy="1944000"/>
          </a:xfrm>
        </p:spPr>
        <p:txBody>
          <a:bodyPr lIns="0" anchor="b"/>
          <a:lstStyle>
            <a:lvl1pPr algn="l">
              <a:lnSpc>
                <a:spcPct val="90000"/>
              </a:lnSpc>
              <a:defRPr sz="4000">
                <a:solidFill>
                  <a:schemeClr val="bg1"/>
                </a:solidFill>
              </a:defRPr>
            </a:lvl1pPr>
          </a:lstStyle>
          <a:p>
            <a:r>
              <a:rPr lang="en-US" noProof="0" dirty="0"/>
              <a:t>Title of presentation</a:t>
            </a:r>
            <a:endParaRPr lang="en-US" dirty="0"/>
          </a:p>
        </p:txBody>
      </p:sp>
      <p:sp>
        <p:nvSpPr>
          <p:cNvPr id="3" name="Untertitel 2">
            <a:extLst>
              <a:ext uri="{FF2B5EF4-FFF2-40B4-BE49-F238E27FC236}">
                <a16:creationId xmlns:a16="http://schemas.microsoft.com/office/drawing/2014/main" id="{2931B0A1-8DE4-4F87-9296-AE72B35697A6}"/>
              </a:ext>
            </a:extLst>
          </p:cNvPr>
          <p:cNvSpPr>
            <a:spLocks noGrp="1"/>
          </p:cNvSpPr>
          <p:nvPr>
            <p:ph type="subTitle" idx="1" hasCustomPrompt="1"/>
          </p:nvPr>
        </p:nvSpPr>
        <p:spPr bwMode="black">
          <a:xfrm>
            <a:off x="624000" y="2601000"/>
            <a:ext cx="5472000" cy="504000"/>
          </a:xfrm>
        </p:spPr>
        <p:txBody>
          <a:bodyPr lIns="0">
            <a:noAutofit/>
          </a:bodyPr>
          <a:lstStyle>
            <a:lvl1pPr marL="0" indent="0" algn="l">
              <a:lnSpc>
                <a:spcPct val="90000"/>
              </a:lnSpc>
              <a:spcAft>
                <a:spcPts val="0"/>
              </a:spcAft>
              <a:buNone/>
              <a:defRPr sz="1800" b="0">
                <a:solidFill>
                  <a:schemeClr val="bg1"/>
                </a:solidFill>
                <a:latin typeface="+mn-lt"/>
              </a:defRPr>
            </a:lvl1pPr>
            <a:lvl2pPr marL="0" indent="0" algn="l">
              <a:lnSpc>
                <a:spcPct val="90000"/>
              </a:lnSpc>
              <a:spcAft>
                <a:spcPts val="0"/>
              </a:spcAft>
              <a:buNone/>
              <a:defRPr sz="1800" b="0">
                <a:solidFill>
                  <a:schemeClr val="bg1"/>
                </a:solidFill>
                <a:latin typeface="+mn-lt"/>
              </a:defRPr>
            </a:lvl2pPr>
            <a:lvl3pPr marL="0" indent="0" algn="l">
              <a:lnSpc>
                <a:spcPct val="90000"/>
              </a:lnSpc>
              <a:spcAft>
                <a:spcPts val="0"/>
              </a:spcAft>
              <a:buNone/>
              <a:defRPr sz="1800" b="0">
                <a:solidFill>
                  <a:schemeClr val="bg1"/>
                </a:solidFill>
                <a:latin typeface="+mn-lt"/>
              </a:defRPr>
            </a:lvl3pPr>
            <a:lvl4pPr marL="0" indent="0" algn="l">
              <a:lnSpc>
                <a:spcPct val="90000"/>
              </a:lnSpc>
              <a:spcAft>
                <a:spcPts val="0"/>
              </a:spcAft>
              <a:buNone/>
              <a:defRPr sz="1800" b="0">
                <a:solidFill>
                  <a:schemeClr val="bg1"/>
                </a:solidFill>
                <a:latin typeface="+mn-lt"/>
              </a:defRPr>
            </a:lvl4pPr>
            <a:lvl5pPr marL="0" indent="0" algn="l">
              <a:lnSpc>
                <a:spcPct val="90000"/>
              </a:lnSpc>
              <a:spcAft>
                <a:spcPts val="0"/>
              </a:spcAft>
              <a:buNone/>
              <a:defRPr sz="1800" b="0">
                <a:solidFill>
                  <a:schemeClr val="bg1"/>
                </a:solidFill>
                <a:latin typeface="+mn-lt"/>
              </a:defRPr>
            </a:lvl5pPr>
            <a:lvl6pPr marL="0" indent="0" algn="l">
              <a:lnSpc>
                <a:spcPct val="90000"/>
              </a:lnSpc>
              <a:spcAft>
                <a:spcPts val="0"/>
              </a:spcAft>
              <a:buNone/>
              <a:defRPr sz="1800" b="0">
                <a:solidFill>
                  <a:schemeClr val="bg1"/>
                </a:solidFill>
                <a:latin typeface="+mn-lt"/>
              </a:defRPr>
            </a:lvl6pPr>
            <a:lvl7pPr marL="0" indent="0" algn="l">
              <a:lnSpc>
                <a:spcPct val="90000"/>
              </a:lnSpc>
              <a:spcAft>
                <a:spcPts val="0"/>
              </a:spcAft>
              <a:buNone/>
              <a:defRPr sz="1800" b="0">
                <a:solidFill>
                  <a:schemeClr val="bg1"/>
                </a:solidFill>
                <a:latin typeface="+mn-lt"/>
              </a:defRPr>
            </a:lvl7pPr>
            <a:lvl8pPr marL="0" indent="0" algn="l">
              <a:lnSpc>
                <a:spcPct val="90000"/>
              </a:lnSpc>
              <a:spcAft>
                <a:spcPts val="0"/>
              </a:spcAft>
              <a:buNone/>
              <a:defRPr sz="1800" b="0">
                <a:solidFill>
                  <a:schemeClr val="bg1"/>
                </a:solidFill>
                <a:latin typeface="+mn-lt"/>
              </a:defRPr>
            </a:lvl8pPr>
            <a:lvl9pPr marL="0" indent="0" algn="l">
              <a:lnSpc>
                <a:spcPct val="90000"/>
              </a:lnSpc>
              <a:spcAft>
                <a:spcPts val="0"/>
              </a:spcAft>
              <a:buNone/>
              <a:defRPr sz="1800" b="0">
                <a:solidFill>
                  <a:schemeClr val="bg1"/>
                </a:solidFill>
                <a:latin typeface="+mn-lt"/>
              </a:defRPr>
            </a:lvl9pPr>
          </a:lstStyle>
          <a:p>
            <a:r>
              <a:rPr lang="en-US" dirty="0"/>
              <a:t>Subtitle | Author | Place | Date</a:t>
            </a:r>
          </a:p>
        </p:txBody>
      </p:sp>
      <p:sp>
        <p:nvSpPr>
          <p:cNvPr id="22" name="Bildplatzhalter 21">
            <a:extLst>
              <a:ext uri="{FF2B5EF4-FFF2-40B4-BE49-F238E27FC236}">
                <a16:creationId xmlns:a16="http://schemas.microsoft.com/office/drawing/2014/main" id="{48E673EF-7D81-46BF-B450-0CBD30E9B8B3}"/>
              </a:ext>
            </a:extLst>
          </p:cNvPr>
          <p:cNvSpPr>
            <a:spLocks noGrp="1"/>
          </p:cNvSpPr>
          <p:nvPr>
            <p:ph type="pic" sz="quarter" idx="10" hasCustomPrompt="1"/>
          </p:nvPr>
        </p:nvSpPr>
        <p:spPr bwMode="ltGray">
          <a:xfrm>
            <a:off x="0" y="0"/>
            <a:ext cx="12192000" cy="6858000"/>
          </a:xfrm>
          <a:custGeom>
            <a:avLst/>
            <a:gdLst>
              <a:gd name="connsiteX0" fmla="*/ 8759999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4509000 h 6858000"/>
              <a:gd name="connsiteX5" fmla="*/ 1 w 12192000"/>
              <a:gd name="connsiteY5" fmla="*/ 4509000 h 6858000"/>
              <a:gd name="connsiteX6" fmla="*/ 1538964 w 12192000"/>
              <a:gd name="connsiteY6" fmla="*/ 4509000 h 6858000"/>
              <a:gd name="connsiteX7" fmla="*/ 1546112 w 12192000"/>
              <a:gd name="connsiteY7" fmla="*/ 4509000 h 6858000"/>
              <a:gd name="connsiteX8" fmla="*/ 1691816 w 12192000"/>
              <a:gd name="connsiteY8" fmla="*/ 4509000 h 6858000"/>
              <a:gd name="connsiteX9" fmla="*/ 1699674 w 12192000"/>
              <a:gd name="connsiteY9" fmla="*/ 4509000 h 6858000"/>
              <a:gd name="connsiteX10" fmla="*/ 1861287 w 12192000"/>
              <a:gd name="connsiteY10" fmla="*/ 4509000 h 6858000"/>
              <a:gd name="connsiteX11" fmla="*/ 1869932 w 12192000"/>
              <a:gd name="connsiteY11" fmla="*/ 4509000 h 6858000"/>
              <a:gd name="connsiteX12" fmla="*/ 2227928 w 12192000"/>
              <a:gd name="connsiteY12" fmla="*/ 4509000 h 6858000"/>
              <a:gd name="connsiteX13" fmla="*/ 2238276 w 12192000"/>
              <a:gd name="connsiteY13" fmla="*/ 4509000 h 6858000"/>
              <a:gd name="connsiteX14" fmla="*/ 2594568 w 12192000"/>
              <a:gd name="connsiteY14" fmla="*/ 4509000 h 6858000"/>
              <a:gd name="connsiteX15" fmla="*/ 2606619 w 12192000"/>
              <a:gd name="connsiteY15" fmla="*/ 4509000 h 6858000"/>
              <a:gd name="connsiteX16" fmla="*/ 2764039 w 12192000"/>
              <a:gd name="connsiteY16" fmla="*/ 4509000 h 6858000"/>
              <a:gd name="connsiteX17" fmla="*/ 2776877 w 12192000"/>
              <a:gd name="connsiteY17" fmla="*/ 4509000 h 6858000"/>
              <a:gd name="connsiteX18" fmla="*/ 2916890 w 12192000"/>
              <a:gd name="connsiteY18" fmla="*/ 4509000 h 6858000"/>
              <a:gd name="connsiteX19" fmla="*/ 2930438 w 12192000"/>
              <a:gd name="connsiteY19" fmla="*/ 4509000 h 6858000"/>
              <a:gd name="connsiteX20" fmla="*/ 6257159 w 12192000"/>
              <a:gd name="connsiteY20" fmla="*/ 4509000 h 6858000"/>
              <a:gd name="connsiteX21" fmla="*/ 6286220 w 12192000"/>
              <a:gd name="connsiteY21" fmla="*/ 4509000 h 6858000"/>
              <a:gd name="connsiteX22" fmla="*/ 6979034 w 12192000"/>
              <a:gd name="connsiteY22" fmla="*/ 3819388 h 6858000"/>
              <a:gd name="connsiteX23" fmla="*/ 6979034 w 12192000"/>
              <a:gd name="connsiteY23" fmla="*/ 3140165 h 6858000"/>
              <a:gd name="connsiteX24" fmla="*/ 7671849 w 12192000"/>
              <a:gd name="connsiteY24" fmla="*/ 2450553 h 6858000"/>
              <a:gd name="connsiteX25" fmla="*/ 8029891 w 12192000"/>
              <a:gd name="connsiteY25" fmla="*/ 2450553 h 6858000"/>
              <a:gd name="connsiteX26" fmla="*/ 8067185 w 12192000"/>
              <a:gd name="connsiteY26" fmla="*/ 2450553 h 6858000"/>
              <a:gd name="connsiteX27" fmla="*/ 8759999 w 12192000"/>
              <a:gd name="connsiteY27" fmla="*/ 17609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192000" h="6858000">
                <a:moveTo>
                  <a:pt x="8759999" y="0"/>
                </a:moveTo>
                <a:lnTo>
                  <a:pt x="12192000" y="0"/>
                </a:lnTo>
                <a:lnTo>
                  <a:pt x="12192000" y="6858000"/>
                </a:lnTo>
                <a:lnTo>
                  <a:pt x="0" y="6858000"/>
                </a:lnTo>
                <a:lnTo>
                  <a:pt x="0" y="4509000"/>
                </a:lnTo>
                <a:lnTo>
                  <a:pt x="1" y="4509000"/>
                </a:lnTo>
                <a:lnTo>
                  <a:pt x="1538964" y="4509000"/>
                </a:lnTo>
                <a:lnTo>
                  <a:pt x="1546112" y="4509000"/>
                </a:lnTo>
                <a:lnTo>
                  <a:pt x="1691816" y="4509000"/>
                </a:lnTo>
                <a:lnTo>
                  <a:pt x="1699674" y="4509000"/>
                </a:lnTo>
                <a:lnTo>
                  <a:pt x="1861287" y="4509000"/>
                </a:lnTo>
                <a:lnTo>
                  <a:pt x="1869932" y="4509000"/>
                </a:lnTo>
                <a:lnTo>
                  <a:pt x="2227928" y="4509000"/>
                </a:lnTo>
                <a:lnTo>
                  <a:pt x="2238276" y="4509000"/>
                </a:lnTo>
                <a:lnTo>
                  <a:pt x="2594568" y="4509000"/>
                </a:lnTo>
                <a:lnTo>
                  <a:pt x="2606619" y="4509000"/>
                </a:lnTo>
                <a:lnTo>
                  <a:pt x="2764039" y="4509000"/>
                </a:lnTo>
                <a:lnTo>
                  <a:pt x="2776877" y="4509000"/>
                </a:lnTo>
                <a:lnTo>
                  <a:pt x="2916890" y="4509000"/>
                </a:lnTo>
                <a:lnTo>
                  <a:pt x="2930438" y="4509000"/>
                </a:lnTo>
                <a:lnTo>
                  <a:pt x="6257159" y="4509000"/>
                </a:lnTo>
                <a:lnTo>
                  <a:pt x="6286220" y="4509000"/>
                </a:lnTo>
                <a:cubicBezTo>
                  <a:pt x="6669812" y="4509000"/>
                  <a:pt x="6979034" y="4199908"/>
                  <a:pt x="6979034" y="3819388"/>
                </a:cubicBezTo>
                <a:lnTo>
                  <a:pt x="6979034" y="3140165"/>
                </a:lnTo>
                <a:cubicBezTo>
                  <a:pt x="6979034" y="2758346"/>
                  <a:pt x="7289562" y="2450553"/>
                  <a:pt x="7671849" y="2450553"/>
                </a:cubicBezTo>
                <a:lnTo>
                  <a:pt x="8029891" y="2450553"/>
                </a:lnTo>
                <a:lnTo>
                  <a:pt x="8067185" y="2450553"/>
                </a:lnTo>
                <a:cubicBezTo>
                  <a:pt x="8450777" y="2450553"/>
                  <a:pt x="8759999" y="2141461"/>
                  <a:pt x="8759999" y="1760941"/>
                </a:cubicBezTo>
                <a:close/>
              </a:path>
            </a:pathLst>
          </a:custGeom>
          <a:solidFill>
            <a:schemeClr val="bg1"/>
          </a:solidFill>
        </p:spPr>
        <p:txBody>
          <a:bodyPr wrap="square" bIns="576000" anchor="ctr">
            <a:noAutofit/>
          </a:bodyPr>
          <a:lstStyle>
            <a:lvl1pPr marL="0" indent="0" algn="ctr">
              <a:spcAft>
                <a:spcPts val="0"/>
              </a:spcAft>
              <a:defRPr sz="1000">
                <a:solidFill>
                  <a:schemeClr val="bg1"/>
                </a:solidFill>
                <a:latin typeface="+mn-lt"/>
              </a:defRPr>
            </a:lvl1pPr>
            <a:lvl2pPr marL="0" indent="0" algn="ctr">
              <a:spcAft>
                <a:spcPts val="0"/>
              </a:spcAft>
              <a:defRPr sz="1000">
                <a:solidFill>
                  <a:schemeClr val="bg1"/>
                </a:solidFill>
                <a:latin typeface="+mn-lt"/>
              </a:defRPr>
            </a:lvl2pPr>
            <a:lvl3pPr marL="0" indent="0" algn="ctr">
              <a:spcAft>
                <a:spcPts val="0"/>
              </a:spcAft>
              <a:defRPr sz="1000">
                <a:solidFill>
                  <a:schemeClr val="bg1"/>
                </a:solidFill>
                <a:latin typeface="+mn-lt"/>
              </a:defRPr>
            </a:lvl3pPr>
            <a:lvl4pPr marL="0" indent="0" algn="ctr">
              <a:spcAft>
                <a:spcPts val="0"/>
              </a:spcAft>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defRPr sz="1000">
                <a:solidFill>
                  <a:schemeClr val="bg1"/>
                </a:solidFill>
                <a:latin typeface="+mn-lt"/>
              </a:defRPr>
            </a:lvl6pPr>
            <a:lvl7pPr marL="0" indent="0" algn="ctr">
              <a:spcAft>
                <a:spcPts val="0"/>
              </a:spcAft>
              <a:defRPr sz="1000">
                <a:solidFill>
                  <a:schemeClr val="bg1"/>
                </a:solidFill>
                <a:latin typeface="+mn-lt"/>
              </a:defRPr>
            </a:lvl7pPr>
            <a:lvl8pPr marL="0" indent="0" algn="ctr">
              <a:spcAft>
                <a:spcPts val="0"/>
              </a:spcAft>
              <a:defRPr sz="1000">
                <a:solidFill>
                  <a:schemeClr val="bg1"/>
                </a:solidFill>
                <a:latin typeface="+mn-lt"/>
              </a:defRPr>
            </a:lvl8pPr>
            <a:lvl9pPr marL="0" indent="0" algn="ctr">
              <a:spcAft>
                <a:spcPts val="0"/>
              </a:spcAft>
              <a:defRPr sz="1000">
                <a:solidFill>
                  <a:schemeClr val="bg1"/>
                </a:solidFill>
                <a:latin typeface="+mn-lt"/>
              </a:defRPr>
            </a:lvl9pPr>
          </a:lstStyle>
          <a:p>
            <a:pPr lvl="0"/>
            <a:r>
              <a:rPr lang="en-US" dirty="0"/>
              <a:t>Add picture</a:t>
            </a:r>
          </a:p>
        </p:txBody>
      </p:sp>
      <p:pic>
        <p:nvPicPr>
          <p:cNvPr id="5" name="Grafik 4">
            <a:extLst>
              <a:ext uri="{FF2B5EF4-FFF2-40B4-BE49-F238E27FC236}">
                <a16:creationId xmlns:a16="http://schemas.microsoft.com/office/drawing/2014/main" id="{5A97AF30-21A1-4589-B77A-7798FC0A4D43}"/>
              </a:ext>
            </a:extLst>
          </p:cNvPr>
          <p:cNvPicPr>
            <a:picLocks noChangeAspect="1"/>
          </p:cNvPicPr>
          <p:nvPr userDrawn="1"/>
        </p:nvPicPr>
        <p:blipFill>
          <a:blip r:embed="rId2"/>
          <a:stretch>
            <a:fillRect/>
          </a:stretch>
        </p:blipFill>
        <p:spPr bwMode="black">
          <a:xfrm>
            <a:off x="458329" y="3294037"/>
            <a:ext cx="3118173" cy="838800"/>
          </a:xfrm>
          <a:prstGeom prst="rect">
            <a:avLst/>
          </a:prstGeom>
        </p:spPr>
      </p:pic>
    </p:spTree>
    <p:extLst>
      <p:ext uri="{BB962C8B-B14F-4D97-AF65-F5344CB8AC3E}">
        <p14:creationId xmlns:p14="http://schemas.microsoft.com/office/powerpoint/2010/main" val="20254381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Picture (fullscale)">
    <p:spTree>
      <p:nvGrpSpPr>
        <p:cNvPr id="1" name=""/>
        <p:cNvGrpSpPr/>
        <p:nvPr/>
      </p:nvGrpSpPr>
      <p:grpSpPr>
        <a:xfrm>
          <a:off x="0" y="0"/>
          <a:ext cx="0" cy="0"/>
          <a:chOff x="0" y="0"/>
          <a:chExt cx="0" cy="0"/>
        </a:xfrm>
      </p:grpSpPr>
      <p:sp>
        <p:nvSpPr>
          <p:cNvPr id="7" name="Bildplatzhalter 6">
            <a:extLst>
              <a:ext uri="{FF2B5EF4-FFF2-40B4-BE49-F238E27FC236}">
                <a16:creationId xmlns:a16="http://schemas.microsoft.com/office/drawing/2014/main" id="{758364E8-4ECD-4C26-A5E5-021E95A628B2}"/>
              </a:ext>
            </a:extLst>
          </p:cNvPr>
          <p:cNvSpPr>
            <a:spLocks noGrp="1"/>
          </p:cNvSpPr>
          <p:nvPr>
            <p:ph type="pic" sz="quarter" idx="10" hasCustomPrompt="1"/>
          </p:nvPr>
        </p:nvSpPr>
        <p:spPr bwMode="ltGray">
          <a:xfrm>
            <a:off x="0" y="0"/>
            <a:ext cx="12192000" cy="6858000"/>
          </a:xfrm>
        </p:spPr>
        <p:txBody>
          <a:bodyPr bIns="576000" anchor="ctr">
            <a:noAutofit/>
          </a:bodyPr>
          <a:lstStyle>
            <a:lvl1pPr marL="0" indent="0" algn="ctr">
              <a:spcAft>
                <a:spcPts val="0"/>
              </a:spcAft>
              <a:buFont typeface="+mn-lt" panose="020B0604020202020204" pitchFamily="34" charset="0"/>
              <a:buNone/>
              <a:tabLst/>
              <a:defRPr sz="1000">
                <a:solidFill>
                  <a:schemeClr val="bg2"/>
                </a:solidFill>
                <a:latin typeface="+mn-lt"/>
              </a:defRPr>
            </a:lvl1pPr>
            <a:lvl2pPr marL="0" indent="0" algn="ctr">
              <a:spcAft>
                <a:spcPts val="0"/>
              </a:spcAft>
              <a:buFont typeface="+mn-lt" panose="020B0604020202020204" pitchFamily="34" charset="0"/>
              <a:buNone/>
              <a:tabLst/>
              <a:defRPr sz="1000">
                <a:solidFill>
                  <a:schemeClr val="bg2"/>
                </a:solidFill>
                <a:latin typeface="+mn-lt"/>
              </a:defRPr>
            </a:lvl2pPr>
            <a:lvl3pPr marL="0" indent="0" algn="ctr">
              <a:spcAft>
                <a:spcPts val="0"/>
              </a:spcAft>
              <a:buNone/>
              <a:tabLst/>
              <a:defRPr sz="1000">
                <a:solidFill>
                  <a:schemeClr val="bg2"/>
                </a:solidFill>
                <a:latin typeface="+mn-lt"/>
              </a:defRPr>
            </a:lvl3pPr>
            <a:lvl4pPr marL="0" indent="0" algn="ctr">
              <a:spcAft>
                <a:spcPts val="0"/>
              </a:spcAft>
              <a:buNone/>
              <a:tabLst/>
              <a:defRPr sz="1000">
                <a:solidFill>
                  <a:schemeClr val="bg2"/>
                </a:solidFill>
                <a:latin typeface="+mn-lt"/>
              </a:defRPr>
            </a:lvl4pPr>
            <a:lvl5pPr marL="0" indent="0" algn="ctr">
              <a:spcAft>
                <a:spcPts val="0"/>
              </a:spcAft>
              <a:buNone/>
              <a:tabLst/>
              <a:defRPr sz="1000">
                <a:solidFill>
                  <a:schemeClr val="bg2"/>
                </a:solidFill>
                <a:latin typeface="+mn-lt"/>
              </a:defRPr>
            </a:lvl5pPr>
            <a:lvl6pPr marL="0" indent="0" algn="ctr">
              <a:spcAft>
                <a:spcPts val="0"/>
              </a:spcAft>
              <a:buNone/>
              <a:tabLst/>
              <a:defRPr sz="1000">
                <a:solidFill>
                  <a:schemeClr val="bg2"/>
                </a:solidFill>
                <a:latin typeface="+mn-lt"/>
              </a:defRPr>
            </a:lvl6pPr>
            <a:lvl7pPr marL="0" indent="0" algn="ctr">
              <a:spcAft>
                <a:spcPts val="0"/>
              </a:spcAft>
              <a:buNone/>
              <a:tabLst/>
              <a:defRPr sz="1000">
                <a:solidFill>
                  <a:schemeClr val="bg2"/>
                </a:solidFill>
                <a:latin typeface="+mn-lt"/>
              </a:defRPr>
            </a:lvl7pPr>
            <a:lvl8pPr marL="0" indent="0" algn="ctr">
              <a:spcAft>
                <a:spcPts val="0"/>
              </a:spcAft>
              <a:buNone/>
              <a:tabLst/>
              <a:defRPr sz="1000">
                <a:solidFill>
                  <a:schemeClr val="bg2"/>
                </a:solidFill>
                <a:latin typeface="+mn-lt"/>
              </a:defRPr>
            </a:lvl8pPr>
            <a:lvl9pPr marL="0" indent="0" algn="ctr">
              <a:spcAft>
                <a:spcPts val="0"/>
              </a:spcAft>
              <a:buNone/>
              <a:tabLst/>
              <a:defRPr sz="1000">
                <a:solidFill>
                  <a:schemeClr val="bg2"/>
                </a:solidFill>
                <a:latin typeface="+mn-lt"/>
              </a:defRPr>
            </a:lvl9pPr>
          </a:lstStyle>
          <a:p>
            <a:pPr lvl="4"/>
            <a:r>
              <a:rPr lang="en-US" dirty="0"/>
              <a:t>Add picture</a:t>
            </a:r>
          </a:p>
        </p:txBody>
      </p:sp>
    </p:spTree>
    <p:extLst>
      <p:ext uri="{BB962C8B-B14F-4D97-AF65-F5344CB8AC3E}">
        <p14:creationId xmlns:p14="http://schemas.microsoft.com/office/powerpoint/2010/main" val="12468433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icture with frame">
    <p:spTree>
      <p:nvGrpSpPr>
        <p:cNvPr id="1" name=""/>
        <p:cNvGrpSpPr/>
        <p:nvPr/>
      </p:nvGrpSpPr>
      <p:grpSpPr>
        <a:xfrm>
          <a:off x="0" y="0"/>
          <a:ext cx="0" cy="0"/>
          <a:chOff x="0" y="0"/>
          <a:chExt cx="0" cy="0"/>
        </a:xfrm>
      </p:grpSpPr>
      <p:sp>
        <p:nvSpPr>
          <p:cNvPr id="7" name="Bildplatzhalter 6">
            <a:extLst>
              <a:ext uri="{FF2B5EF4-FFF2-40B4-BE49-F238E27FC236}">
                <a16:creationId xmlns:a16="http://schemas.microsoft.com/office/drawing/2014/main" id="{758364E8-4ECD-4C26-A5E5-021E95A628B2}"/>
              </a:ext>
            </a:extLst>
          </p:cNvPr>
          <p:cNvSpPr>
            <a:spLocks noGrp="1"/>
          </p:cNvSpPr>
          <p:nvPr>
            <p:ph type="pic" sz="quarter" idx="10" hasCustomPrompt="1"/>
          </p:nvPr>
        </p:nvSpPr>
        <p:spPr bwMode="ltGray">
          <a:xfrm>
            <a:off x="623888" y="0"/>
            <a:ext cx="11568112" cy="6858000"/>
          </a:xfrm>
        </p:spPr>
        <p:txBody>
          <a:bodyPr bIns="576000" anchor="ctr">
            <a:noAutofit/>
          </a:bodyPr>
          <a:lstStyle>
            <a:lvl1pPr marL="0" indent="0" algn="ctr">
              <a:spcAft>
                <a:spcPts val="0"/>
              </a:spcAft>
              <a:buFont typeface="+mn-lt" panose="020B0604020202020204" pitchFamily="34" charset="0"/>
              <a:buNone/>
              <a:tabLst/>
              <a:defRPr sz="1000">
                <a:solidFill>
                  <a:schemeClr val="bg2"/>
                </a:solidFill>
                <a:latin typeface="+mn-lt"/>
              </a:defRPr>
            </a:lvl1pPr>
            <a:lvl2pPr marL="0" indent="0" algn="ctr">
              <a:spcAft>
                <a:spcPts val="0"/>
              </a:spcAft>
              <a:buFont typeface="+mn-lt" panose="020B0604020202020204" pitchFamily="34" charset="0"/>
              <a:buNone/>
              <a:tabLst/>
              <a:defRPr sz="1000">
                <a:solidFill>
                  <a:schemeClr val="bg2"/>
                </a:solidFill>
                <a:latin typeface="+mn-lt"/>
              </a:defRPr>
            </a:lvl2pPr>
            <a:lvl3pPr marL="0" indent="0" algn="ctr">
              <a:spcAft>
                <a:spcPts val="0"/>
              </a:spcAft>
              <a:buNone/>
              <a:tabLst/>
              <a:defRPr sz="1000">
                <a:solidFill>
                  <a:schemeClr val="bg2"/>
                </a:solidFill>
                <a:latin typeface="+mn-lt"/>
              </a:defRPr>
            </a:lvl3pPr>
            <a:lvl4pPr marL="0" indent="0" algn="ctr">
              <a:spcAft>
                <a:spcPts val="0"/>
              </a:spcAft>
              <a:buNone/>
              <a:tabLst/>
              <a:defRPr sz="1000">
                <a:solidFill>
                  <a:schemeClr val="bg2"/>
                </a:solidFill>
                <a:latin typeface="+mn-lt"/>
              </a:defRPr>
            </a:lvl4pPr>
            <a:lvl5pPr marL="0" indent="0" algn="ctr">
              <a:spcAft>
                <a:spcPts val="0"/>
              </a:spcAft>
              <a:buNone/>
              <a:tabLst/>
              <a:defRPr sz="1000">
                <a:solidFill>
                  <a:schemeClr val="bg2"/>
                </a:solidFill>
                <a:latin typeface="+mn-lt"/>
              </a:defRPr>
            </a:lvl5pPr>
            <a:lvl6pPr marL="0" indent="0" algn="ctr">
              <a:spcAft>
                <a:spcPts val="0"/>
              </a:spcAft>
              <a:buNone/>
              <a:tabLst/>
              <a:defRPr sz="1000">
                <a:solidFill>
                  <a:schemeClr val="bg2"/>
                </a:solidFill>
                <a:latin typeface="+mn-lt"/>
              </a:defRPr>
            </a:lvl6pPr>
            <a:lvl7pPr marL="0" indent="0" algn="ctr">
              <a:spcAft>
                <a:spcPts val="0"/>
              </a:spcAft>
              <a:buNone/>
              <a:tabLst/>
              <a:defRPr sz="1000">
                <a:solidFill>
                  <a:schemeClr val="bg2"/>
                </a:solidFill>
                <a:latin typeface="+mn-lt"/>
              </a:defRPr>
            </a:lvl7pPr>
            <a:lvl8pPr marL="0" indent="0" algn="ctr">
              <a:spcAft>
                <a:spcPts val="0"/>
              </a:spcAft>
              <a:buNone/>
              <a:tabLst/>
              <a:defRPr sz="1000">
                <a:solidFill>
                  <a:schemeClr val="bg2"/>
                </a:solidFill>
                <a:latin typeface="+mn-lt"/>
              </a:defRPr>
            </a:lvl8pPr>
            <a:lvl9pPr marL="0" indent="0" algn="ctr">
              <a:spcAft>
                <a:spcPts val="0"/>
              </a:spcAft>
              <a:buNone/>
              <a:tabLst/>
              <a:defRPr sz="1000">
                <a:solidFill>
                  <a:schemeClr val="bg2"/>
                </a:solidFill>
                <a:latin typeface="+mn-lt"/>
              </a:defRPr>
            </a:lvl9pPr>
          </a:lstStyle>
          <a:p>
            <a:pPr lvl="4"/>
            <a:r>
              <a:rPr lang="en-US" dirty="0"/>
              <a:t>Add picture</a:t>
            </a:r>
          </a:p>
        </p:txBody>
      </p:sp>
    </p:spTree>
    <p:extLst>
      <p:ext uri="{BB962C8B-B14F-4D97-AF65-F5344CB8AC3E}">
        <p14:creationId xmlns:p14="http://schemas.microsoft.com/office/powerpoint/2010/main" val="5761692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userDrawn="1">
  <p:cSld name="Titel kurz 01">
    <p:bg>
      <p:bgPr>
        <a:solidFill>
          <a:schemeClr val="tx2"/>
        </a:solidFill>
        <a:effectLst/>
      </p:bgPr>
    </p:bg>
    <p:spTree>
      <p:nvGrpSpPr>
        <p:cNvPr id="1" name=""/>
        <p:cNvGrpSpPr/>
        <p:nvPr/>
      </p:nvGrpSpPr>
      <p:grpSpPr>
        <a:xfrm>
          <a:off x="0" y="0"/>
          <a:ext cx="0" cy="0"/>
          <a:chOff x="0" y="0"/>
          <a:chExt cx="0" cy="0"/>
        </a:xfrm>
      </p:grpSpPr>
      <p:sp>
        <p:nvSpPr>
          <p:cNvPr id="19" name="Untertitel 2">
            <a:extLst>
              <a:ext uri="{FF2B5EF4-FFF2-40B4-BE49-F238E27FC236}">
                <a16:creationId xmlns:a16="http://schemas.microsoft.com/office/drawing/2014/main" id="{B4DB53C6-4A5C-48C2-AF98-0DC609E20DF5}"/>
              </a:ext>
            </a:extLst>
          </p:cNvPr>
          <p:cNvSpPr>
            <a:spLocks noGrp="1"/>
          </p:cNvSpPr>
          <p:nvPr>
            <p:ph type="subTitle" idx="1" hasCustomPrompt="1"/>
          </p:nvPr>
        </p:nvSpPr>
        <p:spPr bwMode="black">
          <a:xfrm>
            <a:off x="1200000" y="4869000"/>
            <a:ext cx="7488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r>
              <a:rPr lang="de-DE"/>
              <a:t>Untertitel | Autor*in | Ort | Datum</a:t>
            </a:r>
          </a:p>
        </p:txBody>
      </p:sp>
      <p:sp>
        <p:nvSpPr>
          <p:cNvPr id="2" name="Titel 1">
            <a:extLst>
              <a:ext uri="{FF2B5EF4-FFF2-40B4-BE49-F238E27FC236}">
                <a16:creationId xmlns:a16="http://schemas.microsoft.com/office/drawing/2014/main" id="{B92CC7B3-5721-4953-BA56-DB66B3538650}"/>
              </a:ext>
            </a:extLst>
          </p:cNvPr>
          <p:cNvSpPr>
            <a:spLocks noGrp="1"/>
          </p:cNvSpPr>
          <p:nvPr>
            <p:ph type="ctrTitle"/>
          </p:nvPr>
        </p:nvSpPr>
        <p:spPr bwMode="black">
          <a:xfrm>
            <a:off x="1200000" y="2765760"/>
            <a:ext cx="7488000" cy="1944000"/>
          </a:xfrm>
        </p:spPr>
        <p:txBody>
          <a:bodyPr lIns="0" bIns="0" anchor="b"/>
          <a:lstStyle>
            <a:lvl1pPr algn="l">
              <a:lnSpc>
                <a:spcPct val="90000"/>
              </a:lnSpc>
              <a:defRPr sz="7200">
                <a:solidFill>
                  <a:schemeClr val="bg1"/>
                </a:solidFill>
              </a:defRPr>
            </a:lvl1pPr>
          </a:lstStyle>
          <a:p>
            <a:r>
              <a:rPr lang="de-DE"/>
              <a:t>Mastertitelformat bearbeiten</a:t>
            </a:r>
          </a:p>
        </p:txBody>
      </p:sp>
      <p:sp>
        <p:nvSpPr>
          <p:cNvPr id="16" name="Bildplatzhalter 15">
            <a:extLst>
              <a:ext uri="{FF2B5EF4-FFF2-40B4-BE49-F238E27FC236}">
                <a16:creationId xmlns:a16="http://schemas.microsoft.com/office/drawing/2014/main" id="{72DD3FE2-48A3-445F-9843-1184ABBFA867}"/>
              </a:ext>
            </a:extLst>
          </p:cNvPr>
          <p:cNvSpPr>
            <a:spLocks noGrp="1"/>
          </p:cNvSpPr>
          <p:nvPr>
            <p:ph type="pic" sz="quarter" idx="12" hasCustomPrompt="1"/>
          </p:nvPr>
        </p:nvSpPr>
        <p:spPr bwMode="ltGray">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11566846 w 12192000"/>
              <a:gd name="connsiteY3" fmla="*/ 6858000 h 6858000"/>
              <a:gd name="connsiteX4" fmla="*/ 11566846 w 12192000"/>
              <a:gd name="connsiteY4" fmla="*/ 6656132 h 6858000"/>
              <a:gd name="connsiteX5" fmla="*/ 10764446 w 12192000"/>
              <a:gd name="connsiteY5" fmla="*/ 5853732 h 6858000"/>
              <a:gd name="connsiteX6" fmla="*/ 10132176 w 12192000"/>
              <a:gd name="connsiteY6" fmla="*/ 5853732 h 6858000"/>
              <a:gd name="connsiteX7" fmla="*/ 9329777 w 12192000"/>
              <a:gd name="connsiteY7" fmla="*/ 5051333 h 6858000"/>
              <a:gd name="connsiteX8" fmla="*/ 9329777 w 12192000"/>
              <a:gd name="connsiteY8" fmla="*/ 3075805 h 6858000"/>
              <a:gd name="connsiteX9" fmla="*/ 9331046 w 12192000"/>
              <a:gd name="connsiteY9" fmla="*/ 3075805 h 6858000"/>
              <a:gd name="connsiteX10" fmla="*/ 8528647 w 12192000"/>
              <a:gd name="connsiteY10" fmla="*/ 2273406 h 6858000"/>
              <a:gd name="connsiteX11" fmla="*/ 7439314 w 12192000"/>
              <a:gd name="connsiteY11" fmla="*/ 2273406 h 6858000"/>
              <a:gd name="connsiteX12" fmla="*/ 1507655 w 12192000"/>
              <a:gd name="connsiteY12" fmla="*/ 2273406 h 6858000"/>
              <a:gd name="connsiteX13" fmla="*/ 1426399 w 12192000"/>
              <a:gd name="connsiteY13" fmla="*/ 2273406 h 6858000"/>
              <a:gd name="connsiteX14" fmla="*/ 624000 w 12192000"/>
              <a:gd name="connsiteY14" fmla="*/ 3075805 h 6858000"/>
              <a:gd name="connsiteX15" fmla="*/ 624000 w 12192000"/>
              <a:gd name="connsiteY15" fmla="*/ 6858000 h 6858000"/>
              <a:gd name="connsiteX16" fmla="*/ 0 w 12192000"/>
              <a:gd name="connsiteY1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6858000">
                <a:moveTo>
                  <a:pt x="0" y="0"/>
                </a:moveTo>
                <a:lnTo>
                  <a:pt x="12192000" y="0"/>
                </a:lnTo>
                <a:lnTo>
                  <a:pt x="12192000" y="6858000"/>
                </a:lnTo>
                <a:lnTo>
                  <a:pt x="11566846" y="6858000"/>
                </a:lnTo>
                <a:lnTo>
                  <a:pt x="11566846" y="6656132"/>
                </a:lnTo>
                <a:cubicBezTo>
                  <a:pt x="11566846" y="6213034"/>
                  <a:pt x="11207543" y="5853732"/>
                  <a:pt x="10764446" y="5853732"/>
                </a:cubicBezTo>
                <a:lnTo>
                  <a:pt x="10132176" y="5853732"/>
                </a:lnTo>
                <a:cubicBezTo>
                  <a:pt x="9689079" y="5853732"/>
                  <a:pt x="9329777" y="5494430"/>
                  <a:pt x="9329777" y="5051333"/>
                </a:cubicBezTo>
                <a:lnTo>
                  <a:pt x="9329777" y="3075805"/>
                </a:lnTo>
                <a:lnTo>
                  <a:pt x="9331046" y="3075805"/>
                </a:lnTo>
                <a:cubicBezTo>
                  <a:pt x="9331046" y="2632708"/>
                  <a:pt x="8971745" y="2273406"/>
                  <a:pt x="8528647" y="2273406"/>
                </a:cubicBezTo>
                <a:lnTo>
                  <a:pt x="7439314" y="2273406"/>
                </a:lnTo>
                <a:lnTo>
                  <a:pt x="1507655" y="2273406"/>
                </a:lnTo>
                <a:lnTo>
                  <a:pt x="1426399" y="2273406"/>
                </a:lnTo>
                <a:cubicBezTo>
                  <a:pt x="983302" y="2273406"/>
                  <a:pt x="624000" y="2632708"/>
                  <a:pt x="624000" y="3075805"/>
                </a:cubicBezTo>
                <a:lnTo>
                  <a:pt x="624000" y="6858000"/>
                </a:lnTo>
                <a:lnTo>
                  <a:pt x="0" y="6858000"/>
                </a:lnTo>
                <a:close/>
              </a:path>
            </a:pathLst>
          </a:custGeom>
          <a:solidFill>
            <a:schemeClr val="bg1"/>
          </a:solidFill>
        </p:spPr>
        <p:txBody>
          <a:bodyPr wrap="square" lIns="0" tIns="0" rIns="0" bIns="576000" anchor="ctr">
            <a:noAutofit/>
          </a:bodyPr>
          <a:lstStyle>
            <a:lvl1pPr marL="0" indent="0" algn="ctr">
              <a:spcAft>
                <a:spcPts val="0"/>
              </a:spcAft>
              <a:buFont typeface="+mn-lt" panose="020B0604020202020204" pitchFamily="34" charset="0"/>
              <a:buNone/>
              <a:defRPr sz="1000">
                <a:solidFill>
                  <a:schemeClr val="bg1"/>
                </a:solidFill>
                <a:latin typeface="+mn-lt"/>
              </a:defRPr>
            </a:lvl1pPr>
            <a:lvl2pPr marL="0" indent="0" algn="ctr">
              <a:spcAft>
                <a:spcPts val="0"/>
              </a:spcAft>
              <a:buFont typeface="+mn-lt" panose="020B0604020202020204" pitchFamily="34" charset="0"/>
              <a:buNone/>
              <a:defRPr sz="1000">
                <a:solidFill>
                  <a:schemeClr val="bg1"/>
                </a:solidFill>
                <a:latin typeface="+mn-lt"/>
              </a:defRPr>
            </a:lvl2pPr>
            <a:lvl3pPr marL="0" indent="0" algn="ctr">
              <a:spcAft>
                <a:spcPts val="0"/>
              </a:spcAft>
              <a:buNone/>
              <a:defRPr sz="1000">
                <a:solidFill>
                  <a:schemeClr val="bg1"/>
                </a:solidFill>
                <a:latin typeface="+mn-lt"/>
              </a:defRPr>
            </a:lvl3pPr>
            <a:lvl4pPr marL="0" indent="0" algn="ctr">
              <a:spcAft>
                <a:spcPts val="0"/>
              </a:spcAft>
              <a:buNone/>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buNone/>
              <a:defRPr sz="1000">
                <a:solidFill>
                  <a:schemeClr val="bg1"/>
                </a:solidFill>
                <a:latin typeface="+mn-lt"/>
              </a:defRPr>
            </a:lvl6pPr>
            <a:lvl7pPr marL="0" indent="0" algn="ctr">
              <a:spcAft>
                <a:spcPts val="0"/>
              </a:spcAft>
              <a:buNone/>
              <a:defRPr sz="1000">
                <a:solidFill>
                  <a:schemeClr val="bg1"/>
                </a:solidFill>
                <a:latin typeface="+mn-lt"/>
              </a:defRPr>
            </a:lvl7pPr>
            <a:lvl8pPr marL="0" indent="0" algn="ctr">
              <a:spcAft>
                <a:spcPts val="0"/>
              </a:spcAft>
              <a:buNone/>
              <a:defRPr sz="1000">
                <a:solidFill>
                  <a:schemeClr val="bg1"/>
                </a:solidFill>
                <a:latin typeface="+mn-lt"/>
              </a:defRPr>
            </a:lvl8pPr>
            <a:lvl9pPr marL="0" indent="0" algn="ctr">
              <a:spcAft>
                <a:spcPts val="0"/>
              </a:spcAft>
              <a:buNone/>
              <a:defRPr sz="1000">
                <a:solidFill>
                  <a:schemeClr val="bg1"/>
                </a:solidFill>
                <a:latin typeface="+mn-lt"/>
              </a:defRPr>
            </a:lvl9pPr>
          </a:lstStyle>
          <a:p>
            <a:pPr lvl="4"/>
            <a:r>
              <a:rPr lang="de-DE"/>
              <a:t>Bild einfügen</a:t>
            </a:r>
          </a:p>
        </p:txBody>
      </p:sp>
      <p:pic>
        <p:nvPicPr>
          <p:cNvPr id="4" name="Grafik 3">
            <a:extLst>
              <a:ext uri="{FF2B5EF4-FFF2-40B4-BE49-F238E27FC236}">
                <a16:creationId xmlns:a16="http://schemas.microsoft.com/office/drawing/2014/main" id="{14FDD70A-4F9F-473B-9136-4362D20C605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1028666" y="5565367"/>
            <a:ext cx="3493510" cy="840320"/>
          </a:xfrm>
          <a:prstGeom prst="rect">
            <a:avLst/>
          </a:prstGeom>
        </p:spPr>
      </p:pic>
    </p:spTree>
    <p:extLst>
      <p:ext uri="{BB962C8B-B14F-4D97-AF65-F5344CB8AC3E}">
        <p14:creationId xmlns:p14="http://schemas.microsoft.com/office/powerpoint/2010/main" val="8715710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Only">
    <p:bg>
      <p:bgPr>
        <a:solidFill>
          <a:schemeClr val="bg1"/>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7518756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270" imgH="270" progId="TCLayout.ActiveDocument.1">
                  <p:embed/>
                </p:oleObj>
              </mc:Choice>
              <mc:Fallback>
                <p:oleObj name="think-cell Folie" r:id="rId5" imgW="270" imgH="270" progId="TCLayout.ActiveDocument.1">
                  <p:embed/>
                  <p:pic>
                    <p:nvPicPr>
                      <p:cNvPr id="4" name="Object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7" name="Rectangle 16" hidden="1"/>
          <p:cNvSpPr/>
          <p:nvPr userDrawn="1">
            <p:custDataLst>
              <p:tags r:id="rId2"/>
            </p:custDataLst>
          </p:nvPr>
        </p:nvSpPr>
        <p:spPr>
          <a:xfrm>
            <a:off x="0" y="0"/>
            <a:ext cx="158750" cy="158750"/>
          </a:xfrm>
          <a:prstGeom prst="rect">
            <a:avLst/>
          </a:prstGeom>
          <a:solidFill>
            <a:srgbClr val="29BA74"/>
          </a:solidFill>
          <a:ln w="9525" cap="rnd" cmpd="sng" algn="ctr">
            <a:solidFill>
              <a:srgbClr val="29BA7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lnSpc>
                <a:spcPct val="90000"/>
              </a:lnSpc>
              <a:spcBef>
                <a:spcPct val="0"/>
              </a:spcBef>
              <a:spcAft>
                <a:spcPct val="0"/>
              </a:spcAft>
            </a:pPr>
            <a:endParaRPr lang="en-US" sz="3400" b="0" i="0" baseline="0" dirty="0">
              <a:solidFill>
                <a:srgbClr val="FFFFFF"/>
              </a:solidFill>
              <a:latin typeface="Tele-GroteskUlt" pitchFamily="2" charset="0"/>
              <a:ea typeface="+mj-ea"/>
              <a:cs typeface="+mj-cs"/>
              <a:sym typeface="Tele-GroteskUlt" pitchFamily="2" charset="0"/>
            </a:endParaRPr>
          </a:p>
        </p:txBody>
      </p:sp>
      <p:sp>
        <p:nvSpPr>
          <p:cNvPr id="6" name="FooterSimple" hidden="1"/>
          <p:cNvSpPr txBox="1"/>
          <p:nvPr userDrawn="1">
            <p:custDataLst>
              <p:tags r:id="rId3"/>
            </p:custDataLst>
          </p:nvPr>
        </p:nvSpPr>
        <p:spPr>
          <a:xfrm rot="16200000">
            <a:off x="10561320" y="5117885"/>
            <a:ext cx="2743200" cy="96950"/>
          </a:xfrm>
          <a:prstGeom prst="rect">
            <a:avLst/>
          </a:prstGeom>
          <a:noFill/>
        </p:spPr>
        <p:txBody>
          <a:bodyPr wrap="square" lIns="0" tIns="0" rIns="0" bIns="0" rtlCol="0" anchor="b">
            <a:spAutoFit/>
          </a:bodyPr>
          <a:lstStyle/>
          <a:p>
            <a:pPr>
              <a:lnSpc>
                <a:spcPct val="90000"/>
              </a:lnSpc>
              <a:spcAft>
                <a:spcPts val="600"/>
              </a:spcAft>
            </a:pPr>
            <a:r>
              <a:rPr lang="en-US" sz="700">
                <a:solidFill>
                  <a:schemeClr val="bg1">
                    <a:lumMod val="50000"/>
                  </a:schemeClr>
                </a:solidFill>
                <a:latin typeface="+mn-lt"/>
                <a:ea typeface="+mn-ea"/>
                <a:cs typeface="+mn-cs"/>
                <a:sym typeface="+mn-lt"/>
              </a:rPr>
              <a:t>172923-43_23Jul19-StB 2_P01_v27_sanitized.pptx</a:t>
            </a:r>
            <a:endParaRPr lang="en-US" sz="700" dirty="0">
              <a:solidFill>
                <a:schemeClr val="bg1">
                  <a:lumMod val="50000"/>
                </a:schemeClr>
              </a:solidFill>
              <a:latin typeface="+mn-lt"/>
              <a:ea typeface="+mn-ea"/>
              <a:cs typeface="+mn-cs"/>
              <a:sym typeface="+mn-lt"/>
            </a:endParaRPr>
          </a:p>
        </p:txBody>
      </p:sp>
      <p:sp>
        <p:nvSpPr>
          <p:cNvPr id="5" name="Title 4"/>
          <p:cNvSpPr>
            <a:spLocks noGrp="1"/>
          </p:cNvSpPr>
          <p:nvPr>
            <p:ph type="title" hasCustomPrompt="1"/>
          </p:nvPr>
        </p:nvSpPr>
        <p:spPr>
          <a:xfrm>
            <a:off x="323805" y="252000"/>
            <a:ext cx="11544388" cy="470898"/>
          </a:xfrm>
          <a:prstGeom prst="rect">
            <a:avLst/>
          </a:prstGeom>
        </p:spPr>
        <p:txBody>
          <a:bodyPr vert="horz" wrap="square" lIns="0" tIns="0" rIns="0" bIns="0" anchor="t" anchorCtr="0">
            <a:spAutoFit/>
          </a:bodyPr>
          <a:lstStyle>
            <a:lvl1pPr marL="0" indent="0" algn="l">
              <a:lnSpc>
                <a:spcPct val="90000"/>
              </a:lnSpc>
              <a:spcBef>
                <a:spcPct val="0"/>
              </a:spcBef>
              <a:spcAft>
                <a:spcPts val="0"/>
              </a:spcAft>
              <a:defRPr sz="3400" b="0" i="0" u="none" kern="1200" spc="0">
                <a:solidFill>
                  <a:schemeClr val="tx2">
                    <a:lumMod val="100000"/>
                  </a:schemeClr>
                </a:solidFill>
                <a:latin typeface="+mj-lt"/>
                <a:ea typeface="+mj-ea"/>
                <a:cs typeface="+mj-cs"/>
                <a:sym typeface="+mj-lt"/>
              </a:defRPr>
            </a:lvl1pPr>
          </a:lstStyle>
          <a:p>
            <a:pPr lvl="0"/>
            <a:r>
              <a:rPr lang="en-US" dirty="0"/>
              <a:t>Click to add title</a:t>
            </a:r>
          </a:p>
        </p:txBody>
      </p:sp>
      <p:sp>
        <p:nvSpPr>
          <p:cNvPr id="23" name="Date Placeholder 3"/>
          <p:cNvSpPr>
            <a:spLocks noGrp="1"/>
          </p:cNvSpPr>
          <p:nvPr>
            <p:ph type="dt" sz="half" idx="2"/>
          </p:nvPr>
        </p:nvSpPr>
        <p:spPr>
          <a:xfrm>
            <a:off x="10005142" y="6344850"/>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Tree>
    <p:extLst>
      <p:ext uri="{BB962C8B-B14F-4D97-AF65-F5344CB8AC3E}">
        <p14:creationId xmlns:p14="http://schemas.microsoft.com/office/powerpoint/2010/main" val="8282048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Benutzerdefiniertes Layout">
    <p:spTree>
      <p:nvGrpSpPr>
        <p:cNvPr id="1" name=""/>
        <p:cNvGrpSpPr/>
        <p:nvPr/>
      </p:nvGrpSpPr>
      <p:grpSpPr>
        <a:xfrm>
          <a:off x="0" y="0"/>
          <a:ext cx="0" cy="0"/>
          <a:chOff x="0" y="0"/>
          <a:chExt cx="0" cy="0"/>
        </a:xfrm>
      </p:grpSpPr>
      <p:graphicFrame>
        <p:nvGraphicFramePr>
          <p:cNvPr id="3" name="Objekt 9" hidden="1"/>
          <p:cNvGraphicFramePr>
            <a:graphicFrameLocks noChangeAspect="1"/>
          </p:cNvGraphicFramePr>
          <p:nvPr userDrawn="1">
            <p:custDataLst>
              <p:tags r:id="rId1"/>
            </p:custDataLst>
            <p:extLst>
              <p:ext uri="{D42A27DB-BD31-4B8C-83A1-F6EECF244321}">
                <p14:modId xmlns:p14="http://schemas.microsoft.com/office/powerpoint/2010/main" val="2914090131"/>
              </p:ext>
            </p:extLst>
          </p:nvPr>
        </p:nvGraphicFramePr>
        <p:xfrm>
          <a:off x="1680" y="1681"/>
          <a:ext cx="1679" cy="1680"/>
        </p:xfrm>
        <a:graphic>
          <a:graphicData uri="http://schemas.openxmlformats.org/presentationml/2006/ole">
            <mc:AlternateContent xmlns:mc="http://schemas.openxmlformats.org/markup-compatibility/2006">
              <mc:Choice xmlns:v="urn:schemas-microsoft-com:vml" Requires="v">
                <p:oleObj name="think-cell Folie" r:id="rId4" imgW="360" imgH="360" progId="TCLayout.ActiveDocument.1">
                  <p:embed/>
                </p:oleObj>
              </mc:Choice>
              <mc:Fallback>
                <p:oleObj name="think-cell Folie" r:id="rId4" imgW="360" imgH="360" progId="TCLayout.ActiveDocument.1">
                  <p:embed/>
                  <p:pic>
                    <p:nvPicPr>
                      <p:cNvPr id="3" name="Objekt 9"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80" y="1681"/>
                        <a:ext cx="1679" cy="16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Rectangle 1" hidden="1">
            <a:extLst>
              <a:ext uri="{FF2B5EF4-FFF2-40B4-BE49-F238E27FC236}">
                <a16:creationId xmlns:a16="http://schemas.microsoft.com/office/drawing/2014/main" id="{DC37DF0F-22CD-43CA-819C-6CADB5A28B07}"/>
              </a:ext>
            </a:extLst>
          </p:cNvPr>
          <p:cNvSpPr/>
          <p:nvPr userDrawn="1">
            <p:custDataLst>
              <p:tags r:id="rId2"/>
            </p:custDataLst>
          </p:nvPr>
        </p:nvSpPr>
        <p:spPr bwMode="gray">
          <a:xfrm>
            <a:off x="0" y="0"/>
            <a:ext cx="167980" cy="168006"/>
          </a:xfrm>
          <a:prstGeom prst="rect">
            <a:avLst/>
          </a:prstGeom>
          <a:solidFill>
            <a:schemeClr val="bg1"/>
          </a:solidFill>
          <a:ln w="19050" algn="ctr">
            <a:solidFill>
              <a:schemeClr val="tx2"/>
            </a:solidFill>
            <a:miter lim="800000"/>
            <a:headEnd/>
            <a:tailEnd/>
          </a:ln>
          <a:effectLst/>
        </p:spPr>
        <p:txBody>
          <a:bodyPr wrap="none" lIns="0" tIns="0" rIns="0" bIns="0" numCol="1" spcCol="0" rtlCol="0" anchor="ctr" anchorCtr="0">
            <a:noAutofit/>
          </a:bodyPr>
          <a:lstStyle/>
          <a:p>
            <a:pPr marL="0" lvl="0" indent="0" algn="ctr" defTabSz="483862" fontAlgn="base">
              <a:lnSpc>
                <a:spcPct val="104000"/>
              </a:lnSpc>
              <a:spcBef>
                <a:spcPct val="25000"/>
              </a:spcBef>
              <a:spcAft>
                <a:spcPct val="0"/>
              </a:spcAft>
              <a:buClr>
                <a:srgbClr val="E20074"/>
              </a:buClr>
              <a:buSzPct val="75000"/>
            </a:pPr>
            <a:endParaRPr lang="de-DE" sz="3386" b="0" i="0" baseline="0" dirty="0" err="1">
              <a:latin typeface="TeleGrotesk Headline Ultra" pitchFamily="2" charset="0"/>
              <a:ea typeface="+mj-ea"/>
              <a:cs typeface="Arial" charset="0"/>
              <a:sym typeface="TeleGrotesk Headline Ultra" pitchFamily="2" charset="0"/>
            </a:endParaRPr>
          </a:p>
        </p:txBody>
      </p:sp>
      <p:pic>
        <p:nvPicPr>
          <p:cNvPr id="6" name="Picture 5">
            <a:extLst>
              <a:ext uri="{FF2B5EF4-FFF2-40B4-BE49-F238E27FC236}">
                <a16:creationId xmlns:a16="http://schemas.microsoft.com/office/drawing/2014/main" id="{F31DB35D-D00B-41F7-91B1-7CCE2B88F12A}"/>
              </a:ext>
            </a:extLst>
          </p:cNvPr>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867" y="1"/>
            <a:ext cx="12190133" cy="6858000"/>
          </a:xfrm>
          <a:prstGeom prst="rect">
            <a:avLst/>
          </a:prstGeom>
          <a:solidFill>
            <a:schemeClr val="tx1">
              <a:lumMod val="50000"/>
              <a:alpha val="56000"/>
            </a:schemeClr>
          </a:solidFill>
        </p:spPr>
      </p:pic>
      <p:sp>
        <p:nvSpPr>
          <p:cNvPr id="7" name="Titel 1"/>
          <p:cNvSpPr>
            <a:spLocks noGrp="1"/>
          </p:cNvSpPr>
          <p:nvPr>
            <p:ph type="title"/>
          </p:nvPr>
        </p:nvSpPr>
        <p:spPr>
          <a:xfrm>
            <a:off x="342838" y="266693"/>
            <a:ext cx="11504128" cy="533386"/>
          </a:xfrm>
        </p:spPr>
        <p:txBody>
          <a:bodyPr/>
          <a:lstStyle>
            <a:lvl1pPr marL="0" indent="0">
              <a:defRPr>
                <a:solidFill>
                  <a:schemeClr val="bg1"/>
                </a:solidFill>
              </a:defRPr>
            </a:lvl1pPr>
          </a:lstStyle>
          <a:p>
            <a:r>
              <a:rPr lang="de-DE" dirty="0"/>
              <a:t>Titelmasterformat durch Klicken bearbeiten</a:t>
            </a:r>
            <a:endParaRPr lang="en-US" dirty="0"/>
          </a:p>
        </p:txBody>
      </p:sp>
      <p:sp>
        <p:nvSpPr>
          <p:cNvPr id="5" name="Fußzeilenplatzhalter 4">
            <a:extLst>
              <a:ext uri="{FF2B5EF4-FFF2-40B4-BE49-F238E27FC236}">
                <a16:creationId xmlns:a16="http://schemas.microsoft.com/office/drawing/2014/main" id="{AF622E5F-F275-4731-9F42-D5BE4564DD5A}"/>
              </a:ext>
            </a:extLst>
          </p:cNvPr>
          <p:cNvSpPr txBox="1">
            <a:spLocks/>
          </p:cNvSpPr>
          <p:nvPr userDrawn="1"/>
        </p:nvSpPr>
        <p:spPr bwMode="gray">
          <a:xfrm>
            <a:off x="5893695" y="6534368"/>
            <a:ext cx="5447319" cy="342891"/>
          </a:xfrm>
          <a:prstGeom prst="rect">
            <a:avLst/>
          </a:prstGeom>
        </p:spPr>
        <p:txBody>
          <a:bodyPr vert="horz" wrap="square" lIns="0" tIns="0" rIns="0" bIns="0" numCol="1" anchor="ctr" anchorCtr="0" compatLnSpc="1">
            <a:prstTxWarp prst="textNoShape">
              <a:avLst/>
            </a:prstTxWarp>
          </a:bodyPr>
          <a:lstStyle>
            <a:defPPr>
              <a:defRPr lang="de-DE"/>
            </a:defPPr>
            <a:lvl1pPr marL="0" algn="r" defTabSz="576226" rtl="0" eaLnBrk="1" latinLnBrk="0" hangingPunct="1">
              <a:lnSpc>
                <a:spcPct val="100000"/>
              </a:lnSpc>
              <a:spcBef>
                <a:spcPct val="0"/>
              </a:spcBef>
              <a:buClrTx/>
              <a:buSzTx/>
              <a:buFontTx/>
              <a:buNone/>
              <a:defRPr sz="1150" kern="1200">
                <a:solidFill>
                  <a:schemeClr val="tx1"/>
                </a:solidFill>
                <a:latin typeface="Tele-GroteskNor" pitchFamily="2" charset="0"/>
                <a:ea typeface="+mn-ea"/>
                <a:cs typeface="Arial Unicode MS" pitchFamily="34" charset="-128"/>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r>
              <a:rPr lang="en-US" sz="1217" dirty="0">
                <a:solidFill>
                  <a:schemeClr val="bg1"/>
                </a:solidFill>
              </a:rPr>
              <a:t>– Strictly confidential – 		Source: Strategic Finance Europe, November 2020</a:t>
            </a:r>
          </a:p>
        </p:txBody>
      </p:sp>
    </p:spTree>
    <p:extLst>
      <p:ext uri="{BB962C8B-B14F-4D97-AF65-F5344CB8AC3E}">
        <p14:creationId xmlns:p14="http://schemas.microsoft.com/office/powerpoint/2010/main" val="3128106198"/>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1_Title long 02">
    <p:bg>
      <p:bgPr>
        <a:solidFill>
          <a:schemeClr val="tx2"/>
        </a:solidFill>
        <a:effectLst/>
      </p:bgPr>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EE07FCC0-72AA-4C68-8D02-26AEF58B2BFE}"/>
              </a:ext>
            </a:extLst>
          </p:cNvPr>
          <p:cNvGraphicFramePr>
            <a:graphicFrameLocks noChangeAspect="1"/>
          </p:cNvGraphicFramePr>
          <p:nvPr userDrawn="1">
            <p:custDataLst>
              <p:tags r:id="rId1"/>
            </p:custDataLst>
            <p:extLst>
              <p:ext uri="{D42A27DB-BD31-4B8C-83A1-F6EECF244321}">
                <p14:modId xmlns:p14="http://schemas.microsoft.com/office/powerpoint/2010/main" val="3784309946"/>
              </p:ext>
            </p:extLst>
          </p:nvPr>
        </p:nvGraphicFramePr>
        <p:xfrm>
          <a:off x="1680" y="1680"/>
          <a:ext cx="1680" cy="1681"/>
        </p:xfrm>
        <a:graphic>
          <a:graphicData uri="http://schemas.openxmlformats.org/presentationml/2006/ole">
            <mc:AlternateContent xmlns:mc="http://schemas.openxmlformats.org/markup-compatibility/2006">
              <mc:Choice xmlns:v="urn:schemas-microsoft-com:vml" Requires="v">
                <p:oleObj name="think-cell Folie" r:id="rId3" imgW="530" imgH="531" progId="TCLayout.ActiveDocument.1">
                  <p:embed/>
                </p:oleObj>
              </mc:Choice>
              <mc:Fallback>
                <p:oleObj name="think-cell Folie" r:id="rId3" imgW="530" imgH="531" progId="TCLayout.ActiveDocument.1">
                  <p:embed/>
                  <p:pic>
                    <p:nvPicPr>
                      <p:cNvPr id="4" name="Objekt 3" hidden="1">
                        <a:extLst>
                          <a:ext uri="{FF2B5EF4-FFF2-40B4-BE49-F238E27FC236}">
                            <a16:creationId xmlns:a16="http://schemas.microsoft.com/office/drawing/2014/main" id="{EE07FCC0-72AA-4C68-8D02-26AEF58B2BFE}"/>
                          </a:ext>
                        </a:extLst>
                      </p:cNvPr>
                      <p:cNvPicPr/>
                      <p:nvPr/>
                    </p:nvPicPr>
                    <p:blipFill>
                      <a:blip r:embed="rId4"/>
                      <a:stretch>
                        <a:fillRect/>
                      </a:stretch>
                    </p:blipFill>
                    <p:spPr>
                      <a:xfrm>
                        <a:off x="1680" y="1680"/>
                        <a:ext cx="1680" cy="1681"/>
                      </a:xfrm>
                      <a:prstGeom prst="rect">
                        <a:avLst/>
                      </a:prstGeom>
                    </p:spPr>
                  </p:pic>
                </p:oleObj>
              </mc:Fallback>
            </mc:AlternateContent>
          </a:graphicData>
        </a:graphic>
      </p:graphicFrame>
      <p:sp>
        <p:nvSpPr>
          <p:cNvPr id="22" name="Bildplatzhalter 21">
            <a:extLst>
              <a:ext uri="{FF2B5EF4-FFF2-40B4-BE49-F238E27FC236}">
                <a16:creationId xmlns:a16="http://schemas.microsoft.com/office/drawing/2014/main" id="{48E673EF-7D81-46BF-B450-0CBD30E9B8B3}"/>
              </a:ext>
            </a:extLst>
          </p:cNvPr>
          <p:cNvSpPr>
            <a:spLocks noGrp="1"/>
          </p:cNvSpPr>
          <p:nvPr>
            <p:ph type="pic" sz="quarter" idx="10" hasCustomPrompt="1"/>
          </p:nvPr>
        </p:nvSpPr>
        <p:spPr bwMode="ltGray">
          <a:xfrm>
            <a:off x="1" y="1"/>
            <a:ext cx="12192000" cy="6858000"/>
          </a:xfrm>
          <a:custGeom>
            <a:avLst/>
            <a:gdLst>
              <a:gd name="connsiteX0" fmla="*/ 8759999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4509000 h 6858000"/>
              <a:gd name="connsiteX5" fmla="*/ 1 w 12192000"/>
              <a:gd name="connsiteY5" fmla="*/ 4509000 h 6858000"/>
              <a:gd name="connsiteX6" fmla="*/ 1538964 w 12192000"/>
              <a:gd name="connsiteY6" fmla="*/ 4509000 h 6858000"/>
              <a:gd name="connsiteX7" fmla="*/ 1546112 w 12192000"/>
              <a:gd name="connsiteY7" fmla="*/ 4509000 h 6858000"/>
              <a:gd name="connsiteX8" fmla="*/ 1691816 w 12192000"/>
              <a:gd name="connsiteY8" fmla="*/ 4509000 h 6858000"/>
              <a:gd name="connsiteX9" fmla="*/ 1699674 w 12192000"/>
              <a:gd name="connsiteY9" fmla="*/ 4509000 h 6858000"/>
              <a:gd name="connsiteX10" fmla="*/ 1861287 w 12192000"/>
              <a:gd name="connsiteY10" fmla="*/ 4509000 h 6858000"/>
              <a:gd name="connsiteX11" fmla="*/ 1869932 w 12192000"/>
              <a:gd name="connsiteY11" fmla="*/ 4509000 h 6858000"/>
              <a:gd name="connsiteX12" fmla="*/ 2227928 w 12192000"/>
              <a:gd name="connsiteY12" fmla="*/ 4509000 h 6858000"/>
              <a:gd name="connsiteX13" fmla="*/ 2238276 w 12192000"/>
              <a:gd name="connsiteY13" fmla="*/ 4509000 h 6858000"/>
              <a:gd name="connsiteX14" fmla="*/ 2594568 w 12192000"/>
              <a:gd name="connsiteY14" fmla="*/ 4509000 h 6858000"/>
              <a:gd name="connsiteX15" fmla="*/ 2606619 w 12192000"/>
              <a:gd name="connsiteY15" fmla="*/ 4509000 h 6858000"/>
              <a:gd name="connsiteX16" fmla="*/ 2764039 w 12192000"/>
              <a:gd name="connsiteY16" fmla="*/ 4509000 h 6858000"/>
              <a:gd name="connsiteX17" fmla="*/ 2776877 w 12192000"/>
              <a:gd name="connsiteY17" fmla="*/ 4509000 h 6858000"/>
              <a:gd name="connsiteX18" fmla="*/ 2916890 w 12192000"/>
              <a:gd name="connsiteY18" fmla="*/ 4509000 h 6858000"/>
              <a:gd name="connsiteX19" fmla="*/ 2930438 w 12192000"/>
              <a:gd name="connsiteY19" fmla="*/ 4509000 h 6858000"/>
              <a:gd name="connsiteX20" fmla="*/ 6257159 w 12192000"/>
              <a:gd name="connsiteY20" fmla="*/ 4509000 h 6858000"/>
              <a:gd name="connsiteX21" fmla="*/ 6286220 w 12192000"/>
              <a:gd name="connsiteY21" fmla="*/ 4509000 h 6858000"/>
              <a:gd name="connsiteX22" fmla="*/ 6979034 w 12192000"/>
              <a:gd name="connsiteY22" fmla="*/ 3819388 h 6858000"/>
              <a:gd name="connsiteX23" fmla="*/ 6979034 w 12192000"/>
              <a:gd name="connsiteY23" fmla="*/ 3140165 h 6858000"/>
              <a:gd name="connsiteX24" fmla="*/ 7671849 w 12192000"/>
              <a:gd name="connsiteY24" fmla="*/ 2450553 h 6858000"/>
              <a:gd name="connsiteX25" fmla="*/ 8029891 w 12192000"/>
              <a:gd name="connsiteY25" fmla="*/ 2450553 h 6858000"/>
              <a:gd name="connsiteX26" fmla="*/ 8067185 w 12192000"/>
              <a:gd name="connsiteY26" fmla="*/ 2450553 h 6858000"/>
              <a:gd name="connsiteX27" fmla="*/ 8759999 w 12192000"/>
              <a:gd name="connsiteY27" fmla="*/ 17609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192000" h="6858000">
                <a:moveTo>
                  <a:pt x="8759999" y="0"/>
                </a:moveTo>
                <a:lnTo>
                  <a:pt x="12192000" y="0"/>
                </a:lnTo>
                <a:lnTo>
                  <a:pt x="12192000" y="6858000"/>
                </a:lnTo>
                <a:lnTo>
                  <a:pt x="0" y="6858000"/>
                </a:lnTo>
                <a:lnTo>
                  <a:pt x="0" y="4509000"/>
                </a:lnTo>
                <a:lnTo>
                  <a:pt x="1" y="4509000"/>
                </a:lnTo>
                <a:lnTo>
                  <a:pt x="1538964" y="4509000"/>
                </a:lnTo>
                <a:lnTo>
                  <a:pt x="1546112" y="4509000"/>
                </a:lnTo>
                <a:lnTo>
                  <a:pt x="1691816" y="4509000"/>
                </a:lnTo>
                <a:lnTo>
                  <a:pt x="1699674" y="4509000"/>
                </a:lnTo>
                <a:lnTo>
                  <a:pt x="1861287" y="4509000"/>
                </a:lnTo>
                <a:lnTo>
                  <a:pt x="1869932" y="4509000"/>
                </a:lnTo>
                <a:lnTo>
                  <a:pt x="2227928" y="4509000"/>
                </a:lnTo>
                <a:lnTo>
                  <a:pt x="2238276" y="4509000"/>
                </a:lnTo>
                <a:lnTo>
                  <a:pt x="2594568" y="4509000"/>
                </a:lnTo>
                <a:lnTo>
                  <a:pt x="2606619" y="4509000"/>
                </a:lnTo>
                <a:lnTo>
                  <a:pt x="2764039" y="4509000"/>
                </a:lnTo>
                <a:lnTo>
                  <a:pt x="2776877" y="4509000"/>
                </a:lnTo>
                <a:lnTo>
                  <a:pt x="2916890" y="4509000"/>
                </a:lnTo>
                <a:lnTo>
                  <a:pt x="2930438" y="4509000"/>
                </a:lnTo>
                <a:lnTo>
                  <a:pt x="6257159" y="4509000"/>
                </a:lnTo>
                <a:lnTo>
                  <a:pt x="6286220" y="4509000"/>
                </a:lnTo>
                <a:cubicBezTo>
                  <a:pt x="6669812" y="4509000"/>
                  <a:pt x="6979034" y="4199908"/>
                  <a:pt x="6979034" y="3819388"/>
                </a:cubicBezTo>
                <a:lnTo>
                  <a:pt x="6979034" y="3140165"/>
                </a:lnTo>
                <a:cubicBezTo>
                  <a:pt x="6979034" y="2758346"/>
                  <a:pt x="7289562" y="2450553"/>
                  <a:pt x="7671849" y="2450553"/>
                </a:cubicBezTo>
                <a:lnTo>
                  <a:pt x="8029891" y="2450553"/>
                </a:lnTo>
                <a:lnTo>
                  <a:pt x="8067185" y="2450553"/>
                </a:lnTo>
                <a:cubicBezTo>
                  <a:pt x="8450777" y="2450553"/>
                  <a:pt x="8759999" y="2141461"/>
                  <a:pt x="8759999" y="1760941"/>
                </a:cubicBezTo>
                <a:close/>
              </a:path>
            </a:pathLst>
          </a:custGeom>
          <a:solidFill>
            <a:schemeClr val="bg1"/>
          </a:solidFill>
        </p:spPr>
        <p:txBody>
          <a:bodyPr wrap="square" bIns="576000" anchor="ctr">
            <a:noAutofit/>
          </a:bodyPr>
          <a:lstStyle>
            <a:lvl1pPr marL="0" indent="0" algn="ctr">
              <a:spcAft>
                <a:spcPts val="0"/>
              </a:spcAft>
              <a:defRPr sz="1000">
                <a:solidFill>
                  <a:schemeClr val="bg1"/>
                </a:solidFill>
                <a:latin typeface="+mn-lt"/>
              </a:defRPr>
            </a:lvl1pPr>
            <a:lvl2pPr marL="0" indent="0" algn="ctr">
              <a:spcAft>
                <a:spcPts val="0"/>
              </a:spcAft>
              <a:defRPr sz="1000">
                <a:solidFill>
                  <a:schemeClr val="bg1"/>
                </a:solidFill>
                <a:latin typeface="+mn-lt"/>
              </a:defRPr>
            </a:lvl2pPr>
            <a:lvl3pPr marL="0" indent="0" algn="ctr">
              <a:spcAft>
                <a:spcPts val="0"/>
              </a:spcAft>
              <a:defRPr sz="1000">
                <a:solidFill>
                  <a:schemeClr val="bg1"/>
                </a:solidFill>
                <a:latin typeface="+mn-lt"/>
              </a:defRPr>
            </a:lvl3pPr>
            <a:lvl4pPr marL="0" indent="0" algn="ctr">
              <a:spcAft>
                <a:spcPts val="0"/>
              </a:spcAft>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defRPr sz="1000">
                <a:solidFill>
                  <a:schemeClr val="bg1"/>
                </a:solidFill>
                <a:latin typeface="+mn-lt"/>
              </a:defRPr>
            </a:lvl6pPr>
            <a:lvl7pPr marL="0" indent="0" algn="ctr">
              <a:spcAft>
                <a:spcPts val="0"/>
              </a:spcAft>
              <a:defRPr sz="1000">
                <a:solidFill>
                  <a:schemeClr val="bg1"/>
                </a:solidFill>
                <a:latin typeface="+mn-lt"/>
              </a:defRPr>
            </a:lvl7pPr>
            <a:lvl8pPr marL="0" indent="0" algn="ctr">
              <a:spcAft>
                <a:spcPts val="0"/>
              </a:spcAft>
              <a:defRPr sz="1000">
                <a:solidFill>
                  <a:schemeClr val="bg1"/>
                </a:solidFill>
                <a:latin typeface="+mn-lt"/>
              </a:defRPr>
            </a:lvl8pPr>
            <a:lvl9pPr marL="0" indent="0" algn="ctr">
              <a:spcAft>
                <a:spcPts val="0"/>
              </a:spcAft>
              <a:defRPr sz="1000">
                <a:solidFill>
                  <a:schemeClr val="bg1"/>
                </a:solidFill>
                <a:latin typeface="+mn-lt"/>
              </a:defRPr>
            </a:lvl9pPr>
          </a:lstStyle>
          <a:p>
            <a:pPr lvl="0"/>
            <a:r>
              <a:rPr lang="en-US" dirty="0"/>
              <a:t>Add picture</a:t>
            </a:r>
          </a:p>
        </p:txBody>
      </p:sp>
    </p:spTree>
    <p:extLst>
      <p:ext uri="{BB962C8B-B14F-4D97-AF65-F5344CB8AC3E}">
        <p14:creationId xmlns:p14="http://schemas.microsoft.com/office/powerpoint/2010/main" val="5235477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hort 01">
    <p:bg>
      <p:bgPr>
        <a:solidFill>
          <a:schemeClr val="tx2"/>
        </a:solidFill>
        <a:effectLst/>
      </p:bgPr>
    </p:bg>
    <p:spTree>
      <p:nvGrpSpPr>
        <p:cNvPr id="1" name=""/>
        <p:cNvGrpSpPr/>
        <p:nvPr/>
      </p:nvGrpSpPr>
      <p:grpSpPr>
        <a:xfrm>
          <a:off x="0" y="0"/>
          <a:ext cx="0" cy="0"/>
          <a:chOff x="0" y="0"/>
          <a:chExt cx="0" cy="0"/>
        </a:xfrm>
      </p:grpSpPr>
      <p:sp>
        <p:nvSpPr>
          <p:cNvPr id="19" name="Untertitel 2">
            <a:extLst>
              <a:ext uri="{FF2B5EF4-FFF2-40B4-BE49-F238E27FC236}">
                <a16:creationId xmlns:a16="http://schemas.microsoft.com/office/drawing/2014/main" id="{B4DB53C6-4A5C-48C2-AF98-0DC609E20DF5}"/>
              </a:ext>
            </a:extLst>
          </p:cNvPr>
          <p:cNvSpPr>
            <a:spLocks noGrp="1"/>
          </p:cNvSpPr>
          <p:nvPr>
            <p:ph type="subTitle" idx="1" hasCustomPrompt="1"/>
          </p:nvPr>
        </p:nvSpPr>
        <p:spPr bwMode="black">
          <a:xfrm>
            <a:off x="1200000" y="4869000"/>
            <a:ext cx="7488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r>
              <a:rPr lang="en-US" dirty="0"/>
              <a:t>Subtitle | Author | Place | Date</a:t>
            </a:r>
          </a:p>
        </p:txBody>
      </p:sp>
      <p:sp>
        <p:nvSpPr>
          <p:cNvPr id="2" name="Titel 1">
            <a:extLst>
              <a:ext uri="{FF2B5EF4-FFF2-40B4-BE49-F238E27FC236}">
                <a16:creationId xmlns:a16="http://schemas.microsoft.com/office/drawing/2014/main" id="{B92CC7B3-5721-4953-BA56-DB66B3538650}"/>
              </a:ext>
            </a:extLst>
          </p:cNvPr>
          <p:cNvSpPr>
            <a:spLocks noGrp="1"/>
          </p:cNvSpPr>
          <p:nvPr>
            <p:ph type="ctrTitle" hasCustomPrompt="1"/>
          </p:nvPr>
        </p:nvSpPr>
        <p:spPr bwMode="black">
          <a:xfrm>
            <a:off x="1200000" y="2765760"/>
            <a:ext cx="7488000" cy="1944000"/>
          </a:xfrm>
        </p:spPr>
        <p:txBody>
          <a:bodyPr lIns="0" bIns="0" anchor="b"/>
          <a:lstStyle>
            <a:lvl1pPr algn="l">
              <a:lnSpc>
                <a:spcPct val="90000"/>
              </a:lnSpc>
              <a:defRPr sz="7200">
                <a:solidFill>
                  <a:schemeClr val="bg1"/>
                </a:solidFill>
              </a:defRPr>
            </a:lvl1pPr>
          </a:lstStyle>
          <a:p>
            <a:r>
              <a:rPr lang="en-US" noProof="0" dirty="0"/>
              <a:t>Title of presentation</a:t>
            </a:r>
            <a:endParaRPr lang="en-US" dirty="0"/>
          </a:p>
        </p:txBody>
      </p:sp>
      <p:sp>
        <p:nvSpPr>
          <p:cNvPr id="16" name="Bildplatzhalter 15">
            <a:extLst>
              <a:ext uri="{FF2B5EF4-FFF2-40B4-BE49-F238E27FC236}">
                <a16:creationId xmlns:a16="http://schemas.microsoft.com/office/drawing/2014/main" id="{72DD3FE2-48A3-445F-9843-1184ABBFA867}"/>
              </a:ext>
            </a:extLst>
          </p:cNvPr>
          <p:cNvSpPr>
            <a:spLocks noGrp="1"/>
          </p:cNvSpPr>
          <p:nvPr>
            <p:ph type="pic" sz="quarter" idx="12" hasCustomPrompt="1"/>
          </p:nvPr>
        </p:nvSpPr>
        <p:spPr bwMode="ltGray">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11566846 w 12192000"/>
              <a:gd name="connsiteY3" fmla="*/ 6858000 h 6858000"/>
              <a:gd name="connsiteX4" fmla="*/ 11566846 w 12192000"/>
              <a:gd name="connsiteY4" fmla="*/ 6656132 h 6858000"/>
              <a:gd name="connsiteX5" fmla="*/ 10764446 w 12192000"/>
              <a:gd name="connsiteY5" fmla="*/ 5853732 h 6858000"/>
              <a:gd name="connsiteX6" fmla="*/ 10132176 w 12192000"/>
              <a:gd name="connsiteY6" fmla="*/ 5853732 h 6858000"/>
              <a:gd name="connsiteX7" fmla="*/ 9329777 w 12192000"/>
              <a:gd name="connsiteY7" fmla="*/ 5051333 h 6858000"/>
              <a:gd name="connsiteX8" fmla="*/ 9329777 w 12192000"/>
              <a:gd name="connsiteY8" fmla="*/ 3075805 h 6858000"/>
              <a:gd name="connsiteX9" fmla="*/ 9331046 w 12192000"/>
              <a:gd name="connsiteY9" fmla="*/ 3075805 h 6858000"/>
              <a:gd name="connsiteX10" fmla="*/ 8528647 w 12192000"/>
              <a:gd name="connsiteY10" fmla="*/ 2273406 h 6858000"/>
              <a:gd name="connsiteX11" fmla="*/ 7439314 w 12192000"/>
              <a:gd name="connsiteY11" fmla="*/ 2273406 h 6858000"/>
              <a:gd name="connsiteX12" fmla="*/ 1507655 w 12192000"/>
              <a:gd name="connsiteY12" fmla="*/ 2273406 h 6858000"/>
              <a:gd name="connsiteX13" fmla="*/ 1426399 w 12192000"/>
              <a:gd name="connsiteY13" fmla="*/ 2273406 h 6858000"/>
              <a:gd name="connsiteX14" fmla="*/ 624000 w 12192000"/>
              <a:gd name="connsiteY14" fmla="*/ 3075805 h 6858000"/>
              <a:gd name="connsiteX15" fmla="*/ 624000 w 12192000"/>
              <a:gd name="connsiteY15" fmla="*/ 6858000 h 6858000"/>
              <a:gd name="connsiteX16" fmla="*/ 0 w 12192000"/>
              <a:gd name="connsiteY1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192000" h="6858000">
                <a:moveTo>
                  <a:pt x="0" y="0"/>
                </a:moveTo>
                <a:lnTo>
                  <a:pt x="12192000" y="0"/>
                </a:lnTo>
                <a:lnTo>
                  <a:pt x="12192000" y="6858000"/>
                </a:lnTo>
                <a:lnTo>
                  <a:pt x="11566846" y="6858000"/>
                </a:lnTo>
                <a:lnTo>
                  <a:pt x="11566846" y="6656132"/>
                </a:lnTo>
                <a:cubicBezTo>
                  <a:pt x="11566846" y="6213034"/>
                  <a:pt x="11207543" y="5853732"/>
                  <a:pt x="10764446" y="5853732"/>
                </a:cubicBezTo>
                <a:lnTo>
                  <a:pt x="10132176" y="5853732"/>
                </a:lnTo>
                <a:cubicBezTo>
                  <a:pt x="9689079" y="5853732"/>
                  <a:pt x="9329777" y="5494430"/>
                  <a:pt x="9329777" y="5051333"/>
                </a:cubicBezTo>
                <a:lnTo>
                  <a:pt x="9329777" y="3075805"/>
                </a:lnTo>
                <a:lnTo>
                  <a:pt x="9331046" y="3075805"/>
                </a:lnTo>
                <a:cubicBezTo>
                  <a:pt x="9331046" y="2632708"/>
                  <a:pt x="8971745" y="2273406"/>
                  <a:pt x="8528647" y="2273406"/>
                </a:cubicBezTo>
                <a:lnTo>
                  <a:pt x="7439314" y="2273406"/>
                </a:lnTo>
                <a:lnTo>
                  <a:pt x="1507655" y="2273406"/>
                </a:lnTo>
                <a:lnTo>
                  <a:pt x="1426399" y="2273406"/>
                </a:lnTo>
                <a:cubicBezTo>
                  <a:pt x="983302" y="2273406"/>
                  <a:pt x="624000" y="2632708"/>
                  <a:pt x="624000" y="3075805"/>
                </a:cubicBezTo>
                <a:lnTo>
                  <a:pt x="624000" y="6858000"/>
                </a:lnTo>
                <a:lnTo>
                  <a:pt x="0" y="6858000"/>
                </a:lnTo>
                <a:close/>
              </a:path>
            </a:pathLst>
          </a:custGeom>
          <a:solidFill>
            <a:schemeClr val="bg1"/>
          </a:solidFill>
        </p:spPr>
        <p:txBody>
          <a:bodyPr wrap="square" lIns="0" tIns="0" rIns="0" bIns="576000" anchor="ctr">
            <a:noAutofit/>
          </a:bodyPr>
          <a:lstStyle>
            <a:lvl1pPr marL="0" indent="0" algn="ctr">
              <a:spcAft>
                <a:spcPts val="0"/>
              </a:spcAft>
              <a:buFont typeface="+mn-lt" panose="020B0604020202020204" pitchFamily="34" charset="0"/>
              <a:buNone/>
              <a:defRPr sz="1000">
                <a:solidFill>
                  <a:schemeClr val="bg1"/>
                </a:solidFill>
                <a:latin typeface="+mn-lt"/>
              </a:defRPr>
            </a:lvl1pPr>
            <a:lvl2pPr marL="0" indent="0" algn="ctr">
              <a:spcAft>
                <a:spcPts val="0"/>
              </a:spcAft>
              <a:buFont typeface="+mn-lt" panose="020B0604020202020204" pitchFamily="34" charset="0"/>
              <a:buNone/>
              <a:defRPr sz="1000">
                <a:solidFill>
                  <a:schemeClr val="bg1"/>
                </a:solidFill>
                <a:latin typeface="+mn-lt"/>
              </a:defRPr>
            </a:lvl2pPr>
            <a:lvl3pPr marL="0" indent="0" algn="ctr">
              <a:spcAft>
                <a:spcPts val="0"/>
              </a:spcAft>
              <a:buNone/>
              <a:defRPr sz="1000">
                <a:solidFill>
                  <a:schemeClr val="bg1"/>
                </a:solidFill>
                <a:latin typeface="+mn-lt"/>
              </a:defRPr>
            </a:lvl3pPr>
            <a:lvl4pPr marL="0" indent="0" algn="ctr">
              <a:spcAft>
                <a:spcPts val="0"/>
              </a:spcAft>
              <a:buNone/>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buNone/>
              <a:defRPr sz="1000">
                <a:solidFill>
                  <a:schemeClr val="bg1"/>
                </a:solidFill>
                <a:latin typeface="+mn-lt"/>
              </a:defRPr>
            </a:lvl6pPr>
            <a:lvl7pPr marL="0" indent="0" algn="ctr">
              <a:spcAft>
                <a:spcPts val="0"/>
              </a:spcAft>
              <a:buNone/>
              <a:defRPr sz="1000">
                <a:solidFill>
                  <a:schemeClr val="bg1"/>
                </a:solidFill>
                <a:latin typeface="+mn-lt"/>
              </a:defRPr>
            </a:lvl7pPr>
            <a:lvl8pPr marL="0" indent="0" algn="ctr">
              <a:spcAft>
                <a:spcPts val="0"/>
              </a:spcAft>
              <a:buNone/>
              <a:defRPr sz="1000">
                <a:solidFill>
                  <a:schemeClr val="bg1"/>
                </a:solidFill>
                <a:latin typeface="+mn-lt"/>
              </a:defRPr>
            </a:lvl8pPr>
            <a:lvl9pPr marL="0" indent="0" algn="ctr">
              <a:spcAft>
                <a:spcPts val="0"/>
              </a:spcAft>
              <a:buNone/>
              <a:defRPr sz="1000">
                <a:solidFill>
                  <a:schemeClr val="bg1"/>
                </a:solidFill>
                <a:latin typeface="+mn-lt"/>
              </a:defRPr>
            </a:lvl9pPr>
          </a:lstStyle>
          <a:p>
            <a:pPr lvl="0"/>
            <a:r>
              <a:rPr lang="en-US" dirty="0"/>
              <a:t>Add picture</a:t>
            </a:r>
          </a:p>
        </p:txBody>
      </p:sp>
      <p:pic>
        <p:nvPicPr>
          <p:cNvPr id="3" name="Grafik 2">
            <a:extLst>
              <a:ext uri="{FF2B5EF4-FFF2-40B4-BE49-F238E27FC236}">
                <a16:creationId xmlns:a16="http://schemas.microsoft.com/office/drawing/2014/main" id="{13EC9D4F-79FA-44F2-89CB-828F3C1FA29D}"/>
              </a:ext>
            </a:extLst>
          </p:cNvPr>
          <p:cNvPicPr>
            <a:picLocks noChangeAspect="1"/>
          </p:cNvPicPr>
          <p:nvPr userDrawn="1"/>
        </p:nvPicPr>
        <p:blipFill>
          <a:blip r:embed="rId2"/>
          <a:stretch>
            <a:fillRect/>
          </a:stretch>
        </p:blipFill>
        <p:spPr bwMode="black">
          <a:xfrm>
            <a:off x="1028666" y="5566887"/>
            <a:ext cx="3118173" cy="838800"/>
          </a:xfrm>
          <a:prstGeom prst="rect">
            <a:avLst/>
          </a:prstGeom>
        </p:spPr>
      </p:pic>
    </p:spTree>
    <p:extLst>
      <p:ext uri="{BB962C8B-B14F-4D97-AF65-F5344CB8AC3E}">
        <p14:creationId xmlns:p14="http://schemas.microsoft.com/office/powerpoint/2010/main" val="2033949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hort 02">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776EA0-9308-4136-9D96-5081DF8610AC}"/>
              </a:ext>
            </a:extLst>
          </p:cNvPr>
          <p:cNvSpPr>
            <a:spLocks noGrp="1"/>
          </p:cNvSpPr>
          <p:nvPr>
            <p:ph type="ctrTitle" hasCustomPrompt="1"/>
          </p:nvPr>
        </p:nvSpPr>
        <p:spPr bwMode="black">
          <a:xfrm>
            <a:off x="624000" y="2689950"/>
            <a:ext cx="7704000" cy="2016000"/>
          </a:xfrm>
        </p:spPr>
        <p:txBody>
          <a:bodyPr lIns="0" anchor="b"/>
          <a:lstStyle>
            <a:lvl1pPr algn="l">
              <a:lnSpc>
                <a:spcPct val="90000"/>
              </a:lnSpc>
              <a:defRPr sz="7200">
                <a:solidFill>
                  <a:schemeClr val="bg1"/>
                </a:solidFill>
              </a:defRPr>
            </a:lvl1pPr>
          </a:lstStyle>
          <a:p>
            <a:r>
              <a:rPr lang="en-US" noProof="0" dirty="0"/>
              <a:t>Title of presentation</a:t>
            </a:r>
            <a:endParaRPr lang="en-US" dirty="0"/>
          </a:p>
        </p:txBody>
      </p:sp>
      <p:sp>
        <p:nvSpPr>
          <p:cNvPr id="17" name="Untertitel 2">
            <a:extLst>
              <a:ext uri="{FF2B5EF4-FFF2-40B4-BE49-F238E27FC236}">
                <a16:creationId xmlns:a16="http://schemas.microsoft.com/office/drawing/2014/main" id="{768CC432-56E4-4092-B0F1-5C6FD1847CA2}"/>
              </a:ext>
            </a:extLst>
          </p:cNvPr>
          <p:cNvSpPr>
            <a:spLocks noGrp="1"/>
          </p:cNvSpPr>
          <p:nvPr>
            <p:ph type="subTitle" idx="1" hasCustomPrompt="1"/>
          </p:nvPr>
        </p:nvSpPr>
        <p:spPr bwMode="black">
          <a:xfrm>
            <a:off x="624000" y="4869000"/>
            <a:ext cx="7704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r>
              <a:rPr lang="en-US" dirty="0"/>
              <a:t>Subtitle | Author | Place | Date</a:t>
            </a:r>
          </a:p>
        </p:txBody>
      </p:sp>
      <p:sp>
        <p:nvSpPr>
          <p:cNvPr id="24" name="Bildplatzhalter 23">
            <a:extLst>
              <a:ext uri="{FF2B5EF4-FFF2-40B4-BE49-F238E27FC236}">
                <a16:creationId xmlns:a16="http://schemas.microsoft.com/office/drawing/2014/main" id="{A334F372-56B2-4EE2-AF33-FB1BE7DAF483}"/>
              </a:ext>
            </a:extLst>
          </p:cNvPr>
          <p:cNvSpPr>
            <a:spLocks noGrp="1"/>
          </p:cNvSpPr>
          <p:nvPr>
            <p:ph type="pic" sz="quarter" idx="12" hasCustomPrompt="1"/>
          </p:nvPr>
        </p:nvSpPr>
        <p:spPr bwMode="ltGray">
          <a:xfrm>
            <a:off x="0" y="0"/>
            <a:ext cx="12192000" cy="6858000"/>
          </a:xfrm>
          <a:custGeom>
            <a:avLst/>
            <a:gdLst>
              <a:gd name="connsiteX0" fmla="*/ 0 w 12192000"/>
              <a:gd name="connsiteY0" fmla="*/ 6856095 h 6858000"/>
              <a:gd name="connsiteX1" fmla="*/ 1 w 12192000"/>
              <a:gd name="connsiteY1" fmla="*/ 6856095 h 6858000"/>
              <a:gd name="connsiteX2" fmla="*/ 1 w 12192000"/>
              <a:gd name="connsiteY2" fmla="*/ 6858000 h 6858000"/>
              <a:gd name="connsiteX3" fmla="*/ 0 w 12192000"/>
              <a:gd name="connsiteY3" fmla="*/ 6858000 h 6858000"/>
              <a:gd name="connsiteX4" fmla="*/ 0 w 12192000"/>
              <a:gd name="connsiteY4" fmla="*/ 0 h 6858000"/>
              <a:gd name="connsiteX5" fmla="*/ 12192000 w 12192000"/>
              <a:gd name="connsiteY5" fmla="*/ 0 h 6858000"/>
              <a:gd name="connsiteX6" fmla="*/ 12192000 w 12192000"/>
              <a:gd name="connsiteY6" fmla="*/ 6858000 h 6858000"/>
              <a:gd name="connsiteX7" fmla="*/ 9047029 w 12192000"/>
              <a:gd name="connsiteY7" fmla="*/ 6858000 h 6858000"/>
              <a:gd name="connsiteX8" fmla="*/ 9047029 w 12192000"/>
              <a:gd name="connsiteY8" fmla="*/ 5121593 h 6858000"/>
              <a:gd name="connsiteX9" fmla="*/ 9047029 w 12192000"/>
              <a:gd name="connsiteY9" fmla="*/ 2782253 h 6858000"/>
              <a:gd name="connsiteX10" fmla="*/ 9047997 w 12192000"/>
              <a:gd name="connsiteY10" fmla="*/ 2782253 h 6858000"/>
              <a:gd name="connsiteX11" fmla="*/ 8437835 w 12192000"/>
              <a:gd name="connsiteY11" fmla="*/ 2180273 h 6858000"/>
              <a:gd name="connsiteX12" fmla="*/ 8330407 w 12192000"/>
              <a:gd name="connsiteY12" fmla="*/ 2180273 h 6858000"/>
              <a:gd name="connsiteX13" fmla="*/ 8311515 w 12192000"/>
              <a:gd name="connsiteY13" fmla="*/ 2178368 h 6858000"/>
              <a:gd name="connsiteX14" fmla="*/ 7494270 w 12192000"/>
              <a:gd name="connsiteY14" fmla="*/ 2178368 h 6858000"/>
              <a:gd name="connsiteX15" fmla="*/ 1884046 w 12192000"/>
              <a:gd name="connsiteY15" fmla="*/ 2178368 h 6858000"/>
              <a:gd name="connsiteX16" fmla="*/ 1774259 w 12192000"/>
              <a:gd name="connsiteY16" fmla="*/ 2159742 h 6858000"/>
              <a:gd name="connsiteX17" fmla="*/ 1301551 w 12192000"/>
              <a:gd name="connsiteY17" fmla="*/ 1549718 h 6858000"/>
              <a:gd name="connsiteX18" fmla="*/ 1301551 w 12192000"/>
              <a:gd name="connsiteY18" fmla="*/ 1187768 h 6858000"/>
              <a:gd name="connsiteX19" fmla="*/ 788310 w 12192000"/>
              <a:gd name="connsiteY19" fmla="*/ 567195 h 6858000"/>
              <a:gd name="connsiteX20" fmla="*/ 780008 w 12192000"/>
              <a:gd name="connsiteY20" fmla="*/ 566374 h 6858000"/>
              <a:gd name="connsiteX21" fmla="*/ 776508 w 12192000"/>
              <a:gd name="connsiteY21" fmla="*/ 565290 h 6858000"/>
              <a:gd name="connsiteX22" fmla="*/ 648653 w 12192000"/>
              <a:gd name="connsiteY22" fmla="*/ 552450 h 6858000"/>
              <a:gd name="connsiteX23" fmla="*/ 0 w 12192000"/>
              <a:gd name="connsiteY23" fmla="*/ 5524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192000" h="6858000">
                <a:moveTo>
                  <a:pt x="0" y="6856095"/>
                </a:moveTo>
                <a:lnTo>
                  <a:pt x="1" y="6856095"/>
                </a:lnTo>
                <a:lnTo>
                  <a:pt x="1" y="6858000"/>
                </a:lnTo>
                <a:lnTo>
                  <a:pt x="0" y="6858000"/>
                </a:lnTo>
                <a:close/>
                <a:moveTo>
                  <a:pt x="0" y="0"/>
                </a:moveTo>
                <a:lnTo>
                  <a:pt x="12192000" y="0"/>
                </a:lnTo>
                <a:lnTo>
                  <a:pt x="12192000" y="6858000"/>
                </a:lnTo>
                <a:lnTo>
                  <a:pt x="9047029" y="6858000"/>
                </a:lnTo>
                <a:cubicBezTo>
                  <a:pt x="9047029" y="6858000"/>
                  <a:pt x="9047029" y="5454015"/>
                  <a:pt x="9047029" y="5121593"/>
                </a:cubicBezTo>
                <a:lnTo>
                  <a:pt x="9047029" y="2782253"/>
                </a:lnTo>
                <a:lnTo>
                  <a:pt x="9047997" y="2782253"/>
                </a:lnTo>
                <a:cubicBezTo>
                  <a:pt x="9048963" y="2449830"/>
                  <a:pt x="8775310" y="2180273"/>
                  <a:pt x="8437835" y="2180273"/>
                </a:cubicBezTo>
                <a:lnTo>
                  <a:pt x="8330407" y="2180273"/>
                </a:lnTo>
                <a:lnTo>
                  <a:pt x="8311515" y="2178368"/>
                </a:lnTo>
                <a:lnTo>
                  <a:pt x="7494270" y="2178368"/>
                </a:lnTo>
                <a:lnTo>
                  <a:pt x="1884046" y="2178368"/>
                </a:lnTo>
                <a:lnTo>
                  <a:pt x="1774259" y="2159742"/>
                </a:lnTo>
                <a:cubicBezTo>
                  <a:pt x="1501443" y="2086452"/>
                  <a:pt x="1301551" y="1841421"/>
                  <a:pt x="1301551" y="1549718"/>
                </a:cubicBezTo>
                <a:lnTo>
                  <a:pt x="1301551" y="1187768"/>
                </a:lnTo>
                <a:cubicBezTo>
                  <a:pt x="1301551" y="881063"/>
                  <a:pt x="1081670" y="626135"/>
                  <a:pt x="788310" y="567195"/>
                </a:cubicBezTo>
                <a:lnTo>
                  <a:pt x="780008" y="566374"/>
                </a:lnTo>
                <a:lnTo>
                  <a:pt x="776508" y="565290"/>
                </a:lnTo>
                <a:cubicBezTo>
                  <a:pt x="735227" y="556870"/>
                  <a:pt x="692468" y="552450"/>
                  <a:pt x="648653" y="552450"/>
                </a:cubicBezTo>
                <a:lnTo>
                  <a:pt x="0" y="552450"/>
                </a:ln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1"/>
                </a:solidFill>
                <a:latin typeface="+mn-lt"/>
              </a:defRPr>
            </a:lvl1pPr>
            <a:lvl2pPr marL="0" indent="0" algn="ctr">
              <a:spcAft>
                <a:spcPts val="0"/>
              </a:spcAft>
              <a:buFont typeface="+mn-lt" panose="020B0604020202020204" pitchFamily="34" charset="0"/>
              <a:buNone/>
              <a:defRPr sz="1000">
                <a:solidFill>
                  <a:schemeClr val="bg1"/>
                </a:solidFill>
                <a:latin typeface="+mn-lt"/>
              </a:defRPr>
            </a:lvl2pPr>
            <a:lvl3pPr marL="0" indent="0" algn="ctr">
              <a:spcAft>
                <a:spcPts val="0"/>
              </a:spcAft>
              <a:buNone/>
              <a:defRPr sz="1000">
                <a:solidFill>
                  <a:schemeClr val="bg1"/>
                </a:solidFill>
                <a:latin typeface="+mn-lt"/>
              </a:defRPr>
            </a:lvl3pPr>
            <a:lvl4pPr marL="0" indent="0" algn="ctr">
              <a:spcAft>
                <a:spcPts val="0"/>
              </a:spcAft>
              <a:buNone/>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buNone/>
              <a:defRPr sz="1000">
                <a:solidFill>
                  <a:schemeClr val="bg1"/>
                </a:solidFill>
                <a:latin typeface="+mn-lt"/>
              </a:defRPr>
            </a:lvl6pPr>
            <a:lvl7pPr marL="0" indent="0" algn="ctr">
              <a:spcAft>
                <a:spcPts val="0"/>
              </a:spcAft>
              <a:buNone/>
              <a:defRPr sz="1000">
                <a:solidFill>
                  <a:schemeClr val="bg1"/>
                </a:solidFill>
                <a:latin typeface="+mn-lt"/>
              </a:defRPr>
            </a:lvl7pPr>
            <a:lvl8pPr marL="0" indent="0" algn="ctr">
              <a:spcAft>
                <a:spcPts val="0"/>
              </a:spcAft>
              <a:buNone/>
              <a:defRPr sz="1000">
                <a:solidFill>
                  <a:schemeClr val="bg1"/>
                </a:solidFill>
                <a:latin typeface="+mn-lt"/>
              </a:defRPr>
            </a:lvl8pPr>
            <a:lvl9pPr marL="0" indent="0" algn="ctr">
              <a:spcAft>
                <a:spcPts val="0"/>
              </a:spcAft>
              <a:buNone/>
              <a:defRPr sz="1000">
                <a:solidFill>
                  <a:schemeClr val="bg1"/>
                </a:solidFill>
                <a:latin typeface="+mn-lt"/>
              </a:defRPr>
            </a:lvl9pPr>
          </a:lstStyle>
          <a:p>
            <a:pPr lvl="0"/>
            <a:r>
              <a:rPr lang="en-US" dirty="0"/>
              <a:t>Add picture</a:t>
            </a:r>
          </a:p>
        </p:txBody>
      </p:sp>
      <p:pic>
        <p:nvPicPr>
          <p:cNvPr id="5" name="Grafik 4">
            <a:extLst>
              <a:ext uri="{FF2B5EF4-FFF2-40B4-BE49-F238E27FC236}">
                <a16:creationId xmlns:a16="http://schemas.microsoft.com/office/drawing/2014/main" id="{91F475D6-7C98-470E-B89B-593C711517A8}"/>
              </a:ext>
            </a:extLst>
          </p:cNvPr>
          <p:cNvPicPr>
            <a:picLocks noChangeAspect="1"/>
          </p:cNvPicPr>
          <p:nvPr userDrawn="1"/>
        </p:nvPicPr>
        <p:blipFill>
          <a:blip r:embed="rId2"/>
          <a:stretch>
            <a:fillRect/>
          </a:stretch>
        </p:blipFill>
        <p:spPr bwMode="black">
          <a:xfrm>
            <a:off x="457108" y="5566887"/>
            <a:ext cx="3118173" cy="838800"/>
          </a:xfrm>
          <a:prstGeom prst="rect">
            <a:avLst/>
          </a:prstGeom>
        </p:spPr>
      </p:pic>
    </p:spTree>
    <p:extLst>
      <p:ext uri="{BB962C8B-B14F-4D97-AF65-F5344CB8AC3E}">
        <p14:creationId xmlns:p14="http://schemas.microsoft.com/office/powerpoint/2010/main" val="405690425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01">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5287F2-4C81-49CB-BD75-94BEC6AF1BFF}"/>
              </a:ext>
            </a:extLst>
          </p:cNvPr>
          <p:cNvSpPr>
            <a:spLocks noGrp="1"/>
          </p:cNvSpPr>
          <p:nvPr>
            <p:ph type="title" hasCustomPrompt="1"/>
          </p:nvPr>
        </p:nvSpPr>
        <p:spPr bwMode="black">
          <a:xfrm>
            <a:off x="4656000" y="1989000"/>
            <a:ext cx="6912000" cy="2448000"/>
          </a:xfrm>
        </p:spPr>
        <p:txBody>
          <a:bodyPr anchor="b"/>
          <a:lstStyle>
            <a:lvl1pPr>
              <a:lnSpc>
                <a:spcPct val="90000"/>
              </a:lnSpc>
              <a:defRPr sz="6000">
                <a:solidFill>
                  <a:schemeClr val="bg1"/>
                </a:solidFill>
              </a:defRPr>
            </a:lvl1pPr>
          </a:lstStyle>
          <a:p>
            <a:r>
              <a:rPr lang="en-US" dirty="0"/>
              <a:t>Divider slide to separate chapters</a:t>
            </a:r>
          </a:p>
        </p:txBody>
      </p:sp>
      <p:sp>
        <p:nvSpPr>
          <p:cNvPr id="24" name="Untertitel 2">
            <a:extLst>
              <a:ext uri="{FF2B5EF4-FFF2-40B4-BE49-F238E27FC236}">
                <a16:creationId xmlns:a16="http://schemas.microsoft.com/office/drawing/2014/main" id="{E3FD7DC8-726A-46D4-A85A-BF1992E82104}"/>
              </a:ext>
            </a:extLst>
          </p:cNvPr>
          <p:cNvSpPr>
            <a:spLocks noGrp="1"/>
          </p:cNvSpPr>
          <p:nvPr>
            <p:ph type="subTitle" idx="1" hasCustomPrompt="1"/>
          </p:nvPr>
        </p:nvSpPr>
        <p:spPr bwMode="black">
          <a:xfrm>
            <a:off x="4656000" y="4604814"/>
            <a:ext cx="6912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pPr marL="0" marR="0" lvl="4" indent="0" algn="l" defTabSz="914400" rtl="0" eaLnBrk="1" fontAlgn="auto" latinLnBrk="0" hangingPunct="1">
              <a:lnSpc>
                <a:spcPct val="90000"/>
              </a:lnSpc>
              <a:spcBef>
                <a:spcPts val="0"/>
              </a:spcBef>
              <a:spcAft>
                <a:spcPts val="0"/>
              </a:spcAft>
              <a:buClr>
                <a:schemeClr val="tx2"/>
              </a:buClr>
              <a:buSzPct val="70000"/>
              <a:buFont typeface="+mn-lt" panose="05020102010507070707" pitchFamily="18" charset="2"/>
              <a:buNone/>
              <a:tabLst/>
              <a:defRPr/>
            </a:pPr>
            <a:r>
              <a:rPr lang="en-US" dirty="0"/>
              <a:t>Click to add further information</a:t>
            </a:r>
          </a:p>
        </p:txBody>
      </p:sp>
      <p:sp>
        <p:nvSpPr>
          <p:cNvPr id="22" name="Bildplatzhalter 21">
            <a:extLst>
              <a:ext uri="{FF2B5EF4-FFF2-40B4-BE49-F238E27FC236}">
                <a16:creationId xmlns:a16="http://schemas.microsoft.com/office/drawing/2014/main" id="{6A8ADA5C-DC72-433A-8A72-6B603222FD96}"/>
              </a:ext>
            </a:extLst>
          </p:cNvPr>
          <p:cNvSpPr>
            <a:spLocks noGrp="1"/>
          </p:cNvSpPr>
          <p:nvPr>
            <p:ph type="pic" sz="quarter" idx="12" hasCustomPrompt="1"/>
          </p:nvPr>
        </p:nvSpPr>
        <p:spPr bwMode="ltGray">
          <a:xfrm>
            <a:off x="1" y="0"/>
            <a:ext cx="8264854" cy="6858000"/>
          </a:xfrm>
          <a:custGeom>
            <a:avLst/>
            <a:gdLst>
              <a:gd name="connsiteX0" fmla="*/ 0 w 8264854"/>
              <a:gd name="connsiteY0" fmla="*/ 0 h 6858000"/>
              <a:gd name="connsiteX1" fmla="*/ 8264854 w 8264854"/>
              <a:gd name="connsiteY1" fmla="*/ 0 h 6858000"/>
              <a:gd name="connsiteX2" fmla="*/ 8263583 w 8264854"/>
              <a:gd name="connsiteY2" fmla="*/ 468273 h 6858000"/>
              <a:gd name="connsiteX3" fmla="*/ 8262290 w 8264854"/>
              <a:gd name="connsiteY3" fmla="*/ 944495 h 6858000"/>
              <a:gd name="connsiteX4" fmla="*/ 7719043 w 8264854"/>
              <a:gd name="connsiteY4" fmla="*/ 1488440 h 6858000"/>
              <a:gd name="connsiteX5" fmla="*/ 4623367 w 8264854"/>
              <a:gd name="connsiteY5" fmla="*/ 1488440 h 6858000"/>
              <a:gd name="connsiteX6" fmla="*/ 4080121 w 8264854"/>
              <a:gd name="connsiteY6" fmla="*/ 2032385 h 6858000"/>
              <a:gd name="connsiteX7" fmla="*/ 4081046 w 8264854"/>
              <a:gd name="connsiteY7" fmla="*/ 2032385 h 6858000"/>
              <a:gd name="connsiteX8" fmla="*/ 4081046 w 8264854"/>
              <a:gd name="connsiteY8" fmla="*/ 4045072 h 6858000"/>
              <a:gd name="connsiteX9" fmla="*/ 3537798 w 8264854"/>
              <a:gd name="connsiteY9" fmla="*/ 4589017 h 6858000"/>
              <a:gd name="connsiteX10" fmla="*/ 3110235 w 8264854"/>
              <a:gd name="connsiteY10" fmla="*/ 4589017 h 6858000"/>
              <a:gd name="connsiteX11" fmla="*/ 2566987 w 8264854"/>
              <a:gd name="connsiteY11" fmla="*/ 5132963 h 6858000"/>
              <a:gd name="connsiteX12" fmla="*/ 2566987 w 8264854"/>
              <a:gd name="connsiteY12" fmla="*/ 6858000 h 6858000"/>
              <a:gd name="connsiteX13" fmla="*/ 0 w 8264854"/>
              <a:gd name="connsiteY13"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264854" h="6858000">
                <a:moveTo>
                  <a:pt x="0" y="0"/>
                </a:moveTo>
                <a:lnTo>
                  <a:pt x="8264854" y="0"/>
                </a:lnTo>
                <a:lnTo>
                  <a:pt x="8263583" y="468273"/>
                </a:lnTo>
                <a:cubicBezTo>
                  <a:pt x="8263152" y="628601"/>
                  <a:pt x="8262721" y="788929"/>
                  <a:pt x="8262290" y="944495"/>
                </a:cubicBezTo>
                <a:cubicBezTo>
                  <a:pt x="8262290" y="1244731"/>
                  <a:pt x="8018893" y="1488440"/>
                  <a:pt x="7719043" y="1488440"/>
                </a:cubicBezTo>
                <a:lnTo>
                  <a:pt x="4623367" y="1488440"/>
                </a:lnTo>
                <a:cubicBezTo>
                  <a:pt x="4323517" y="1488440"/>
                  <a:pt x="4080121" y="1732150"/>
                  <a:pt x="4080121" y="2032385"/>
                </a:cubicBezTo>
                <a:lnTo>
                  <a:pt x="4081046" y="2032385"/>
                </a:lnTo>
                <a:lnTo>
                  <a:pt x="4081046" y="4045072"/>
                </a:lnTo>
                <a:cubicBezTo>
                  <a:pt x="4081046" y="4345308"/>
                  <a:pt x="3837649" y="4589017"/>
                  <a:pt x="3537798" y="4589017"/>
                </a:cubicBezTo>
                <a:lnTo>
                  <a:pt x="3110235" y="4589017"/>
                </a:lnTo>
                <a:cubicBezTo>
                  <a:pt x="2810384" y="4589017"/>
                  <a:pt x="2566987" y="4832727"/>
                  <a:pt x="2566987" y="5132963"/>
                </a:cubicBezTo>
                <a:lnTo>
                  <a:pt x="2566987" y="6858000"/>
                </a:lnTo>
                <a:lnTo>
                  <a:pt x="0" y="6858000"/>
                </a:ln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2"/>
                </a:solidFill>
                <a:latin typeface="+mn-lt"/>
              </a:defRPr>
            </a:lvl1pPr>
            <a:lvl2pPr marL="0" indent="0" algn="ctr">
              <a:spcAft>
                <a:spcPts val="0"/>
              </a:spcAft>
              <a:buFont typeface="+mn-lt" panose="020B0604020202020204" pitchFamily="34" charset="0"/>
              <a:buNone/>
              <a:defRPr sz="1000">
                <a:solidFill>
                  <a:schemeClr val="bg2"/>
                </a:solidFill>
                <a:latin typeface="+mn-lt"/>
              </a:defRPr>
            </a:lvl2pPr>
            <a:lvl3pPr marL="0" indent="0" algn="ctr">
              <a:spcAft>
                <a:spcPts val="0"/>
              </a:spcAft>
              <a:buNone/>
              <a:defRPr sz="1000">
                <a:solidFill>
                  <a:schemeClr val="bg2"/>
                </a:solidFill>
                <a:latin typeface="+mn-lt"/>
              </a:defRPr>
            </a:lvl3pPr>
            <a:lvl4pPr marL="0" indent="0" algn="ctr">
              <a:spcAft>
                <a:spcPts val="0"/>
              </a:spcAft>
              <a:buNone/>
              <a:defRPr sz="1000">
                <a:solidFill>
                  <a:schemeClr val="bg2"/>
                </a:solidFill>
                <a:latin typeface="+mn-lt"/>
              </a:defRPr>
            </a:lvl4pPr>
            <a:lvl5pPr marL="0" indent="0" algn="ctr">
              <a:spcAft>
                <a:spcPts val="0"/>
              </a:spcAft>
              <a:buNone/>
              <a:defRPr sz="1000">
                <a:solidFill>
                  <a:schemeClr val="bg2"/>
                </a:solidFill>
                <a:latin typeface="+mn-lt"/>
              </a:defRPr>
            </a:lvl5pPr>
            <a:lvl6pPr marL="0" indent="0" algn="ctr">
              <a:spcAft>
                <a:spcPts val="0"/>
              </a:spcAft>
              <a:buNone/>
              <a:defRPr sz="1000">
                <a:solidFill>
                  <a:schemeClr val="bg2"/>
                </a:solidFill>
                <a:latin typeface="+mn-lt"/>
              </a:defRPr>
            </a:lvl6pPr>
            <a:lvl7pPr marL="0" indent="0" algn="ctr">
              <a:spcAft>
                <a:spcPts val="0"/>
              </a:spcAft>
              <a:buNone/>
              <a:defRPr sz="1000">
                <a:solidFill>
                  <a:schemeClr val="bg2"/>
                </a:solidFill>
                <a:latin typeface="+mn-lt"/>
              </a:defRPr>
            </a:lvl7pPr>
            <a:lvl8pPr marL="0" indent="0" algn="ctr">
              <a:spcAft>
                <a:spcPts val="0"/>
              </a:spcAft>
              <a:buNone/>
              <a:defRPr sz="1000">
                <a:solidFill>
                  <a:schemeClr val="bg2"/>
                </a:solidFill>
                <a:latin typeface="+mn-lt"/>
              </a:defRPr>
            </a:lvl8pPr>
            <a:lvl9pPr marL="0" indent="0" algn="ctr">
              <a:spcAft>
                <a:spcPts val="0"/>
              </a:spcAft>
              <a:buNone/>
              <a:defRPr sz="1000">
                <a:solidFill>
                  <a:schemeClr val="bg2"/>
                </a:solidFill>
                <a:latin typeface="+mn-lt"/>
              </a:defRPr>
            </a:lvl9pPr>
          </a:lstStyle>
          <a:p>
            <a:pPr lvl="0"/>
            <a:r>
              <a:rPr lang="en-US" dirty="0"/>
              <a:t>Add picture</a:t>
            </a:r>
          </a:p>
        </p:txBody>
      </p:sp>
    </p:spTree>
    <p:extLst>
      <p:ext uri="{BB962C8B-B14F-4D97-AF65-F5344CB8AC3E}">
        <p14:creationId xmlns:p14="http://schemas.microsoft.com/office/powerpoint/2010/main" val="3759372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02">
    <p:bg>
      <p:bgPr>
        <a:solidFill>
          <a:schemeClr val="tx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4369FD-4569-413B-8637-ED89BF8BE49A}"/>
              </a:ext>
            </a:extLst>
          </p:cNvPr>
          <p:cNvSpPr>
            <a:spLocks noGrp="1"/>
          </p:cNvSpPr>
          <p:nvPr>
            <p:ph type="title" hasCustomPrompt="1"/>
          </p:nvPr>
        </p:nvSpPr>
        <p:spPr bwMode="black">
          <a:xfrm>
            <a:off x="624000" y="1989000"/>
            <a:ext cx="6840000" cy="2448000"/>
          </a:xfrm>
        </p:spPr>
        <p:txBody>
          <a:bodyPr anchor="b"/>
          <a:lstStyle>
            <a:lvl1pPr>
              <a:defRPr sz="6000">
                <a:solidFill>
                  <a:schemeClr val="bg1"/>
                </a:solidFill>
              </a:defRPr>
            </a:lvl1pPr>
          </a:lstStyle>
          <a:p>
            <a:r>
              <a:rPr lang="en-US" dirty="0"/>
              <a:t>Divider slide to separate chapters</a:t>
            </a:r>
          </a:p>
        </p:txBody>
      </p:sp>
      <p:sp>
        <p:nvSpPr>
          <p:cNvPr id="27" name="Untertitel 2">
            <a:extLst>
              <a:ext uri="{FF2B5EF4-FFF2-40B4-BE49-F238E27FC236}">
                <a16:creationId xmlns:a16="http://schemas.microsoft.com/office/drawing/2014/main" id="{A4E67476-8A11-4E03-B57B-AF937AFD8E23}"/>
              </a:ext>
            </a:extLst>
          </p:cNvPr>
          <p:cNvSpPr>
            <a:spLocks noGrp="1"/>
          </p:cNvSpPr>
          <p:nvPr>
            <p:ph type="subTitle" idx="1" hasCustomPrompt="1"/>
          </p:nvPr>
        </p:nvSpPr>
        <p:spPr bwMode="black">
          <a:xfrm>
            <a:off x="624000" y="4604813"/>
            <a:ext cx="6840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pPr marL="0" marR="0" lvl="4" indent="0" algn="l" defTabSz="914400" rtl="0" eaLnBrk="1" fontAlgn="auto" latinLnBrk="0" hangingPunct="1">
              <a:lnSpc>
                <a:spcPct val="90000"/>
              </a:lnSpc>
              <a:spcBef>
                <a:spcPts val="0"/>
              </a:spcBef>
              <a:spcAft>
                <a:spcPts val="0"/>
              </a:spcAft>
              <a:buClr>
                <a:schemeClr val="tx2"/>
              </a:buClr>
              <a:buSzPct val="70000"/>
              <a:buFont typeface="+mn-lt" panose="05020102010507070707" pitchFamily="18" charset="2"/>
              <a:buNone/>
              <a:tabLst/>
              <a:defRPr/>
            </a:pPr>
            <a:r>
              <a:rPr lang="en-US" dirty="0"/>
              <a:t>Click to add further information</a:t>
            </a:r>
          </a:p>
        </p:txBody>
      </p:sp>
      <p:sp>
        <p:nvSpPr>
          <p:cNvPr id="31" name="Bildplatzhalter 30">
            <a:extLst>
              <a:ext uri="{FF2B5EF4-FFF2-40B4-BE49-F238E27FC236}">
                <a16:creationId xmlns:a16="http://schemas.microsoft.com/office/drawing/2014/main" id="{E4373149-AA5B-4292-9664-47F3DBB697D1}"/>
              </a:ext>
            </a:extLst>
          </p:cNvPr>
          <p:cNvSpPr>
            <a:spLocks noGrp="1"/>
          </p:cNvSpPr>
          <p:nvPr>
            <p:ph type="pic" sz="quarter" idx="12" hasCustomPrompt="1"/>
          </p:nvPr>
        </p:nvSpPr>
        <p:spPr bwMode="ltGray">
          <a:xfrm>
            <a:off x="5200614" y="0"/>
            <a:ext cx="6991387" cy="6858000"/>
          </a:xfrm>
          <a:custGeom>
            <a:avLst/>
            <a:gdLst>
              <a:gd name="connsiteX0" fmla="*/ 1020613 w 6991387"/>
              <a:gd name="connsiteY0" fmla="*/ 0 h 6858000"/>
              <a:gd name="connsiteX1" fmla="*/ 6991387 w 6991387"/>
              <a:gd name="connsiteY1" fmla="*/ 0 h 6858000"/>
              <a:gd name="connsiteX2" fmla="*/ 6991387 w 6991387"/>
              <a:gd name="connsiteY2" fmla="*/ 6858000 h 6858000"/>
              <a:gd name="connsiteX3" fmla="*/ 0 w 6991387"/>
              <a:gd name="connsiteY3" fmla="*/ 6858000 h 6858000"/>
              <a:gd name="connsiteX4" fmla="*/ 4907 w 6991387"/>
              <a:gd name="connsiteY4" fmla="*/ 6809259 h 6858000"/>
              <a:gd name="connsiteX5" fmla="*/ 708823 w 6991387"/>
              <a:gd name="connsiteY5" fmla="*/ 6235368 h 6858000"/>
              <a:gd name="connsiteX6" fmla="*/ 2192070 w 6991387"/>
              <a:gd name="connsiteY6" fmla="*/ 6235368 h 6858000"/>
              <a:gd name="connsiteX7" fmla="*/ 2910597 w 6991387"/>
              <a:gd name="connsiteY7" fmla="*/ 5516290 h 6858000"/>
              <a:gd name="connsiteX8" fmla="*/ 2910597 w 6991387"/>
              <a:gd name="connsiteY8" fmla="*/ 1498449 h 6858000"/>
              <a:gd name="connsiteX9" fmla="*/ 2192070 w 6991387"/>
              <a:gd name="connsiteY9" fmla="*/ 779372 h 6858000"/>
              <a:gd name="connsiteX10" fmla="*/ 1739139 w 6991387"/>
              <a:gd name="connsiteY10" fmla="*/ 779372 h 6858000"/>
              <a:gd name="connsiteX11" fmla="*/ 1020613 w 6991387"/>
              <a:gd name="connsiteY11" fmla="*/ 6029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91387" h="6858000">
                <a:moveTo>
                  <a:pt x="1020613" y="0"/>
                </a:moveTo>
                <a:lnTo>
                  <a:pt x="6991387" y="0"/>
                </a:lnTo>
                <a:lnTo>
                  <a:pt x="6991387" y="6858000"/>
                </a:lnTo>
                <a:lnTo>
                  <a:pt x="0" y="6858000"/>
                </a:lnTo>
                <a:lnTo>
                  <a:pt x="4907" y="6809259"/>
                </a:lnTo>
                <a:cubicBezTo>
                  <a:pt x="71970" y="6481145"/>
                  <a:pt x="361908" y="6235368"/>
                  <a:pt x="708823" y="6235368"/>
                </a:cubicBezTo>
                <a:lnTo>
                  <a:pt x="2192070" y="6235368"/>
                </a:lnTo>
                <a:cubicBezTo>
                  <a:pt x="2589827" y="6235368"/>
                  <a:pt x="2910597" y="5913067"/>
                  <a:pt x="2910597" y="5516290"/>
                </a:cubicBezTo>
                <a:lnTo>
                  <a:pt x="2910597" y="1498449"/>
                </a:lnTo>
                <a:cubicBezTo>
                  <a:pt x="2910597" y="1100389"/>
                  <a:pt x="2588544" y="779372"/>
                  <a:pt x="2192070" y="779372"/>
                </a:cubicBezTo>
                <a:lnTo>
                  <a:pt x="1739139" y="779372"/>
                </a:lnTo>
                <a:cubicBezTo>
                  <a:pt x="1341383" y="779372"/>
                  <a:pt x="1020613" y="457071"/>
                  <a:pt x="1020613" y="60294"/>
                </a:cubicBez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2"/>
                </a:solidFill>
                <a:latin typeface="+mn-lt"/>
              </a:defRPr>
            </a:lvl1pPr>
            <a:lvl2pPr marL="0" indent="0" algn="ctr">
              <a:spcAft>
                <a:spcPts val="0"/>
              </a:spcAft>
              <a:buFont typeface="+mn-lt" panose="020B0604020202020204" pitchFamily="34" charset="0"/>
              <a:buNone/>
              <a:defRPr sz="1000">
                <a:solidFill>
                  <a:schemeClr val="bg2"/>
                </a:solidFill>
                <a:latin typeface="+mn-lt"/>
              </a:defRPr>
            </a:lvl2pPr>
            <a:lvl3pPr marL="0" indent="0" algn="ctr">
              <a:spcAft>
                <a:spcPts val="0"/>
              </a:spcAft>
              <a:buNone/>
              <a:defRPr sz="1000">
                <a:solidFill>
                  <a:schemeClr val="bg2"/>
                </a:solidFill>
                <a:latin typeface="+mn-lt"/>
              </a:defRPr>
            </a:lvl3pPr>
            <a:lvl4pPr marL="0" indent="0" algn="ctr">
              <a:spcAft>
                <a:spcPts val="0"/>
              </a:spcAft>
              <a:buNone/>
              <a:defRPr sz="1000">
                <a:solidFill>
                  <a:schemeClr val="bg2"/>
                </a:solidFill>
                <a:latin typeface="+mn-lt"/>
              </a:defRPr>
            </a:lvl4pPr>
            <a:lvl5pPr marL="0" indent="0" algn="ctr">
              <a:spcAft>
                <a:spcPts val="0"/>
              </a:spcAft>
              <a:buNone/>
              <a:defRPr sz="1000">
                <a:solidFill>
                  <a:schemeClr val="bg2"/>
                </a:solidFill>
                <a:latin typeface="+mn-lt"/>
              </a:defRPr>
            </a:lvl5pPr>
            <a:lvl6pPr marL="0" indent="0" algn="ctr">
              <a:spcAft>
                <a:spcPts val="0"/>
              </a:spcAft>
              <a:buNone/>
              <a:defRPr sz="1000">
                <a:solidFill>
                  <a:schemeClr val="bg2"/>
                </a:solidFill>
                <a:latin typeface="+mn-lt"/>
              </a:defRPr>
            </a:lvl6pPr>
            <a:lvl7pPr marL="0" indent="0" algn="ctr">
              <a:spcAft>
                <a:spcPts val="0"/>
              </a:spcAft>
              <a:buNone/>
              <a:defRPr sz="1000">
                <a:solidFill>
                  <a:schemeClr val="bg2"/>
                </a:solidFill>
                <a:latin typeface="+mn-lt"/>
              </a:defRPr>
            </a:lvl7pPr>
            <a:lvl8pPr marL="0" indent="0" algn="ctr">
              <a:spcAft>
                <a:spcPts val="0"/>
              </a:spcAft>
              <a:buNone/>
              <a:defRPr sz="1000">
                <a:solidFill>
                  <a:schemeClr val="bg2"/>
                </a:solidFill>
                <a:latin typeface="+mn-lt"/>
              </a:defRPr>
            </a:lvl8pPr>
            <a:lvl9pPr marL="0" indent="0" algn="ctr">
              <a:spcAft>
                <a:spcPts val="0"/>
              </a:spcAft>
              <a:buNone/>
              <a:defRPr sz="1000">
                <a:solidFill>
                  <a:schemeClr val="bg2"/>
                </a:solidFill>
                <a:latin typeface="+mn-lt"/>
              </a:defRPr>
            </a:lvl9pPr>
          </a:lstStyle>
          <a:p>
            <a:pPr lvl="0"/>
            <a:r>
              <a:rPr lang="en-US" dirty="0"/>
              <a:t>Add picture</a:t>
            </a:r>
          </a:p>
        </p:txBody>
      </p:sp>
    </p:spTree>
    <p:extLst>
      <p:ext uri="{BB962C8B-B14F-4D97-AF65-F5344CB8AC3E}">
        <p14:creationId xmlns:p14="http://schemas.microsoft.com/office/powerpoint/2010/main" val="2080695861"/>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Divider 03">
    <p:bg>
      <p:bgPr>
        <a:solidFill>
          <a:schemeClr val="tx2"/>
        </a:solidFill>
        <a:effectLst/>
      </p:bgPr>
    </p:bg>
    <p:spTree>
      <p:nvGrpSpPr>
        <p:cNvPr id="1" name=""/>
        <p:cNvGrpSpPr/>
        <p:nvPr/>
      </p:nvGrpSpPr>
      <p:grpSpPr>
        <a:xfrm>
          <a:off x="0" y="0"/>
          <a:ext cx="0" cy="0"/>
          <a:chOff x="0" y="0"/>
          <a:chExt cx="0" cy="0"/>
        </a:xfrm>
      </p:grpSpPr>
      <p:sp>
        <p:nvSpPr>
          <p:cNvPr id="22" name="Titel 1">
            <a:extLst>
              <a:ext uri="{FF2B5EF4-FFF2-40B4-BE49-F238E27FC236}">
                <a16:creationId xmlns:a16="http://schemas.microsoft.com/office/drawing/2014/main" id="{04B637A3-33C5-4A94-B8A3-0C6F5F53D637}"/>
              </a:ext>
            </a:extLst>
          </p:cNvPr>
          <p:cNvSpPr>
            <a:spLocks noGrp="1"/>
          </p:cNvSpPr>
          <p:nvPr>
            <p:ph type="title" hasCustomPrompt="1"/>
          </p:nvPr>
        </p:nvSpPr>
        <p:spPr bwMode="black">
          <a:xfrm>
            <a:off x="5016000" y="1989000"/>
            <a:ext cx="6552000" cy="2448000"/>
          </a:xfrm>
        </p:spPr>
        <p:txBody>
          <a:bodyPr anchor="b"/>
          <a:lstStyle>
            <a:lvl1pPr>
              <a:defRPr sz="6000">
                <a:solidFill>
                  <a:schemeClr val="bg1"/>
                </a:solidFill>
              </a:defRPr>
            </a:lvl1pPr>
          </a:lstStyle>
          <a:p>
            <a:r>
              <a:rPr lang="en-US" dirty="0"/>
              <a:t>Divider slide to separate chapters</a:t>
            </a:r>
          </a:p>
        </p:txBody>
      </p:sp>
      <p:sp>
        <p:nvSpPr>
          <p:cNvPr id="23" name="Untertitel 2">
            <a:extLst>
              <a:ext uri="{FF2B5EF4-FFF2-40B4-BE49-F238E27FC236}">
                <a16:creationId xmlns:a16="http://schemas.microsoft.com/office/drawing/2014/main" id="{E119360A-7028-4033-BE23-C2EE0FCAA94D}"/>
              </a:ext>
            </a:extLst>
          </p:cNvPr>
          <p:cNvSpPr>
            <a:spLocks noGrp="1"/>
          </p:cNvSpPr>
          <p:nvPr>
            <p:ph type="subTitle" idx="1" hasCustomPrompt="1"/>
          </p:nvPr>
        </p:nvSpPr>
        <p:spPr bwMode="black">
          <a:xfrm>
            <a:off x="5016000" y="4604513"/>
            <a:ext cx="6552000" cy="504000"/>
          </a:xfrm>
        </p:spPr>
        <p:txBody>
          <a:bodyPr lIns="0" bIns="0" anchor="t">
            <a:noAutofit/>
          </a:bodyPr>
          <a:lstStyle>
            <a:lvl1pPr marL="0" indent="0" algn="l">
              <a:lnSpc>
                <a:spcPct val="90000"/>
              </a:lnSpc>
              <a:spcAft>
                <a:spcPts val="0"/>
              </a:spcAft>
              <a:buNone/>
              <a:defRPr sz="1800">
                <a:solidFill>
                  <a:schemeClr val="bg1"/>
                </a:solidFill>
                <a:latin typeface="+mn-lt"/>
              </a:defRPr>
            </a:lvl1pPr>
            <a:lvl2pPr marL="0" indent="0" algn="l">
              <a:lnSpc>
                <a:spcPct val="90000"/>
              </a:lnSpc>
              <a:spcAft>
                <a:spcPts val="0"/>
              </a:spcAft>
              <a:buNone/>
              <a:defRPr sz="1800">
                <a:solidFill>
                  <a:schemeClr val="bg1"/>
                </a:solidFill>
              </a:defRPr>
            </a:lvl2pPr>
            <a:lvl3pPr marL="0" indent="0" algn="l">
              <a:lnSpc>
                <a:spcPct val="90000"/>
              </a:lnSpc>
              <a:spcAft>
                <a:spcPts val="0"/>
              </a:spcAft>
              <a:buNone/>
              <a:defRPr sz="1800">
                <a:solidFill>
                  <a:schemeClr val="bg1"/>
                </a:solidFill>
              </a:defRPr>
            </a:lvl3pPr>
            <a:lvl4pPr marL="0" indent="0" algn="l">
              <a:lnSpc>
                <a:spcPct val="90000"/>
              </a:lnSpc>
              <a:spcAft>
                <a:spcPts val="0"/>
              </a:spcAft>
              <a:buNone/>
              <a:defRPr sz="1800">
                <a:solidFill>
                  <a:schemeClr val="bg1"/>
                </a:solidFill>
              </a:defRPr>
            </a:lvl4pPr>
            <a:lvl5pPr marL="0" indent="0" algn="l">
              <a:lnSpc>
                <a:spcPct val="90000"/>
              </a:lnSpc>
              <a:spcAft>
                <a:spcPts val="0"/>
              </a:spcAft>
              <a:buNone/>
              <a:defRPr sz="1800">
                <a:solidFill>
                  <a:schemeClr val="bg1"/>
                </a:solidFill>
              </a:defRPr>
            </a:lvl5pPr>
            <a:lvl6pPr marL="0" indent="0" algn="l">
              <a:lnSpc>
                <a:spcPct val="90000"/>
              </a:lnSpc>
              <a:spcAft>
                <a:spcPts val="0"/>
              </a:spcAft>
              <a:buNone/>
              <a:defRPr sz="1800">
                <a:solidFill>
                  <a:schemeClr val="bg1"/>
                </a:solidFill>
              </a:defRPr>
            </a:lvl6pPr>
            <a:lvl7pPr marL="0" indent="0" algn="l">
              <a:lnSpc>
                <a:spcPct val="90000"/>
              </a:lnSpc>
              <a:spcAft>
                <a:spcPts val="0"/>
              </a:spcAft>
              <a:buNone/>
              <a:defRPr sz="1800">
                <a:solidFill>
                  <a:schemeClr val="bg1"/>
                </a:solidFill>
              </a:defRPr>
            </a:lvl7pPr>
            <a:lvl8pPr marL="0" indent="0" algn="l">
              <a:lnSpc>
                <a:spcPct val="90000"/>
              </a:lnSpc>
              <a:spcAft>
                <a:spcPts val="0"/>
              </a:spcAft>
              <a:buNone/>
              <a:defRPr sz="1800">
                <a:solidFill>
                  <a:schemeClr val="bg1"/>
                </a:solidFill>
              </a:defRPr>
            </a:lvl8pPr>
            <a:lvl9pPr marL="0" indent="0" algn="l">
              <a:lnSpc>
                <a:spcPct val="90000"/>
              </a:lnSpc>
              <a:spcAft>
                <a:spcPts val="0"/>
              </a:spcAft>
              <a:buNone/>
              <a:defRPr sz="1800">
                <a:solidFill>
                  <a:schemeClr val="bg1"/>
                </a:solidFill>
              </a:defRPr>
            </a:lvl9pPr>
          </a:lstStyle>
          <a:p>
            <a:pPr marL="0" marR="0" lvl="4" indent="0" algn="l" defTabSz="914400" rtl="0" eaLnBrk="1" fontAlgn="auto" latinLnBrk="0" hangingPunct="1">
              <a:lnSpc>
                <a:spcPct val="90000"/>
              </a:lnSpc>
              <a:spcBef>
                <a:spcPts val="0"/>
              </a:spcBef>
              <a:spcAft>
                <a:spcPts val="0"/>
              </a:spcAft>
              <a:buClr>
                <a:schemeClr val="tx2"/>
              </a:buClr>
              <a:buSzPct val="70000"/>
              <a:buFont typeface="+mn-lt" panose="05020102010507070707" pitchFamily="18" charset="2"/>
              <a:buNone/>
              <a:tabLst/>
              <a:defRPr/>
            </a:pPr>
            <a:r>
              <a:rPr lang="en-US" dirty="0"/>
              <a:t>Click to add further information</a:t>
            </a:r>
          </a:p>
        </p:txBody>
      </p:sp>
      <p:sp>
        <p:nvSpPr>
          <p:cNvPr id="25" name="Bildplatzhalter 24">
            <a:extLst>
              <a:ext uri="{FF2B5EF4-FFF2-40B4-BE49-F238E27FC236}">
                <a16:creationId xmlns:a16="http://schemas.microsoft.com/office/drawing/2014/main" id="{1CD20AB6-DE4E-4C97-B230-3658F9A8648E}"/>
              </a:ext>
            </a:extLst>
          </p:cNvPr>
          <p:cNvSpPr>
            <a:spLocks noGrp="1"/>
          </p:cNvSpPr>
          <p:nvPr>
            <p:ph type="pic" sz="quarter" idx="12" hasCustomPrompt="1"/>
          </p:nvPr>
        </p:nvSpPr>
        <p:spPr bwMode="ltGray">
          <a:xfrm>
            <a:off x="2" y="-1"/>
            <a:ext cx="7353298" cy="6858001"/>
          </a:xfrm>
          <a:custGeom>
            <a:avLst/>
            <a:gdLst>
              <a:gd name="connsiteX0" fmla="*/ 0 w 7607999"/>
              <a:gd name="connsiteY0" fmla="*/ 0 h 6858001"/>
              <a:gd name="connsiteX1" fmla="*/ 7607999 w 7607999"/>
              <a:gd name="connsiteY1" fmla="*/ 0 h 6858001"/>
              <a:gd name="connsiteX2" fmla="*/ 7607999 w 7607999"/>
              <a:gd name="connsiteY2" fmla="*/ 630974 h 6858001"/>
              <a:gd name="connsiteX3" fmla="*/ 6784305 w 7607999"/>
              <a:gd name="connsiteY3" fmla="*/ 1482877 h 6858001"/>
              <a:gd name="connsiteX4" fmla="*/ 5342841 w 7607999"/>
              <a:gd name="connsiteY4" fmla="*/ 1482877 h 6858001"/>
              <a:gd name="connsiteX5" fmla="*/ 4519148 w 7607999"/>
              <a:gd name="connsiteY5" fmla="*/ 2334779 h 6858001"/>
              <a:gd name="connsiteX6" fmla="*/ 4519148 w 7607999"/>
              <a:gd name="connsiteY6" fmla="*/ 6858001 h 6858001"/>
              <a:gd name="connsiteX7" fmla="*/ 0 w 7607999"/>
              <a:gd name="connsiteY7" fmla="*/ 6858001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07999" h="6858001">
                <a:moveTo>
                  <a:pt x="0" y="0"/>
                </a:moveTo>
                <a:lnTo>
                  <a:pt x="7607999" y="0"/>
                </a:lnTo>
                <a:lnTo>
                  <a:pt x="7607999" y="630974"/>
                </a:lnTo>
                <a:cubicBezTo>
                  <a:pt x="7607999" y="1102059"/>
                  <a:pt x="7238465" y="1482877"/>
                  <a:pt x="6784305" y="1482877"/>
                </a:cubicBezTo>
                <a:lnTo>
                  <a:pt x="5342841" y="1482877"/>
                </a:lnTo>
                <a:cubicBezTo>
                  <a:pt x="4888682" y="1482877"/>
                  <a:pt x="4519148" y="1863694"/>
                  <a:pt x="4519148" y="2334779"/>
                </a:cubicBezTo>
                <a:lnTo>
                  <a:pt x="4519148" y="6858001"/>
                </a:lnTo>
                <a:lnTo>
                  <a:pt x="0" y="6858001"/>
                </a:ln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2"/>
                </a:solidFill>
                <a:latin typeface="+mn-lt"/>
              </a:defRPr>
            </a:lvl1pPr>
            <a:lvl2pPr marL="0" indent="0" algn="ctr">
              <a:spcAft>
                <a:spcPts val="0"/>
              </a:spcAft>
              <a:buFont typeface="+mn-lt" panose="020B0604020202020204" pitchFamily="34" charset="0"/>
              <a:buNone/>
              <a:defRPr sz="1000">
                <a:solidFill>
                  <a:schemeClr val="bg2"/>
                </a:solidFill>
                <a:latin typeface="+mn-lt"/>
              </a:defRPr>
            </a:lvl2pPr>
            <a:lvl3pPr marL="0" indent="0" algn="ctr">
              <a:spcAft>
                <a:spcPts val="0"/>
              </a:spcAft>
              <a:buNone/>
              <a:defRPr sz="1000">
                <a:solidFill>
                  <a:schemeClr val="bg2"/>
                </a:solidFill>
                <a:latin typeface="+mn-lt"/>
              </a:defRPr>
            </a:lvl3pPr>
            <a:lvl4pPr marL="0" indent="0" algn="ctr">
              <a:spcAft>
                <a:spcPts val="0"/>
              </a:spcAft>
              <a:buNone/>
              <a:defRPr sz="1000">
                <a:solidFill>
                  <a:schemeClr val="bg2"/>
                </a:solidFill>
                <a:latin typeface="+mn-lt"/>
              </a:defRPr>
            </a:lvl4pPr>
            <a:lvl5pPr marL="0" indent="0" algn="ctr">
              <a:spcAft>
                <a:spcPts val="0"/>
              </a:spcAft>
              <a:buNone/>
              <a:defRPr sz="1000">
                <a:solidFill>
                  <a:schemeClr val="bg2"/>
                </a:solidFill>
                <a:latin typeface="+mn-lt"/>
              </a:defRPr>
            </a:lvl5pPr>
            <a:lvl6pPr marL="0" indent="0" algn="ctr">
              <a:spcAft>
                <a:spcPts val="0"/>
              </a:spcAft>
              <a:buNone/>
              <a:defRPr sz="1000">
                <a:solidFill>
                  <a:schemeClr val="bg2"/>
                </a:solidFill>
                <a:latin typeface="+mn-lt"/>
              </a:defRPr>
            </a:lvl6pPr>
            <a:lvl7pPr marL="0" indent="0" algn="ctr">
              <a:spcAft>
                <a:spcPts val="0"/>
              </a:spcAft>
              <a:buNone/>
              <a:defRPr sz="1000">
                <a:solidFill>
                  <a:schemeClr val="bg2"/>
                </a:solidFill>
                <a:latin typeface="+mn-lt"/>
              </a:defRPr>
            </a:lvl7pPr>
            <a:lvl8pPr marL="0" indent="0" algn="ctr">
              <a:spcAft>
                <a:spcPts val="0"/>
              </a:spcAft>
              <a:buNone/>
              <a:defRPr sz="1000">
                <a:solidFill>
                  <a:schemeClr val="bg2"/>
                </a:solidFill>
                <a:latin typeface="+mn-lt"/>
              </a:defRPr>
            </a:lvl8pPr>
            <a:lvl9pPr marL="0" indent="0" algn="ctr">
              <a:spcAft>
                <a:spcPts val="0"/>
              </a:spcAft>
              <a:buNone/>
              <a:defRPr sz="1000">
                <a:solidFill>
                  <a:schemeClr val="bg2"/>
                </a:solidFill>
                <a:latin typeface="+mn-lt"/>
              </a:defRPr>
            </a:lvl9pPr>
          </a:lstStyle>
          <a:p>
            <a:pPr lvl="0"/>
            <a:r>
              <a:rPr lang="en-US" dirty="0"/>
              <a:t>Add picture</a:t>
            </a:r>
          </a:p>
        </p:txBody>
      </p:sp>
    </p:spTree>
    <p:extLst>
      <p:ext uri="{BB962C8B-B14F-4D97-AF65-F5344CB8AC3E}">
        <p14:creationId xmlns:p14="http://schemas.microsoft.com/office/powerpoint/2010/main" val="2420753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tx2"/>
        </a:solidFill>
        <a:effectLst/>
      </p:bgPr>
    </p:bg>
    <p:spTree>
      <p:nvGrpSpPr>
        <p:cNvPr id="1" name=""/>
        <p:cNvGrpSpPr/>
        <p:nvPr/>
      </p:nvGrpSpPr>
      <p:grpSpPr>
        <a:xfrm>
          <a:off x="0" y="0"/>
          <a:ext cx="0" cy="0"/>
          <a:chOff x="0" y="0"/>
          <a:chExt cx="0" cy="0"/>
        </a:xfrm>
      </p:grpSpPr>
      <p:sp>
        <p:nvSpPr>
          <p:cNvPr id="17" name="Bildplatzhalter 16">
            <a:extLst>
              <a:ext uri="{FF2B5EF4-FFF2-40B4-BE49-F238E27FC236}">
                <a16:creationId xmlns:a16="http://schemas.microsoft.com/office/drawing/2014/main" id="{9085B700-7E7E-495E-8770-F2C0E4CC3FE1}"/>
              </a:ext>
            </a:extLst>
          </p:cNvPr>
          <p:cNvSpPr>
            <a:spLocks noGrp="1"/>
          </p:cNvSpPr>
          <p:nvPr>
            <p:ph type="pic" sz="quarter" idx="12" hasCustomPrompt="1"/>
          </p:nvPr>
        </p:nvSpPr>
        <p:spPr bwMode="ltGray">
          <a:xfrm>
            <a:off x="5594714" y="0"/>
            <a:ext cx="6597286" cy="6858000"/>
          </a:xfrm>
          <a:custGeom>
            <a:avLst/>
            <a:gdLst>
              <a:gd name="connsiteX0" fmla="*/ 2651633 w 6597286"/>
              <a:gd name="connsiteY0" fmla="*/ 0 h 6858000"/>
              <a:gd name="connsiteX1" fmla="*/ 6597286 w 6597286"/>
              <a:gd name="connsiteY1" fmla="*/ 0 h 6858000"/>
              <a:gd name="connsiteX2" fmla="*/ 6597286 w 6597286"/>
              <a:gd name="connsiteY2" fmla="*/ 6858000 h 6858000"/>
              <a:gd name="connsiteX3" fmla="*/ 0 w 6597286"/>
              <a:gd name="connsiteY3" fmla="*/ 6858000 h 6858000"/>
              <a:gd name="connsiteX4" fmla="*/ 7452 w 6597286"/>
              <a:gd name="connsiteY4" fmla="*/ 6809170 h 6858000"/>
              <a:gd name="connsiteX5" fmla="*/ 885502 w 6597286"/>
              <a:gd name="connsiteY5" fmla="*/ 6093335 h 6858000"/>
              <a:gd name="connsiteX6" fmla="*/ 4140126 w 6597286"/>
              <a:gd name="connsiteY6" fmla="*/ 6093335 h 6858000"/>
              <a:gd name="connsiteX7" fmla="*/ 5036364 w 6597286"/>
              <a:gd name="connsiteY7" fmla="*/ 5172770 h 6858000"/>
              <a:gd name="connsiteX8" fmla="*/ 5036364 w 6597286"/>
              <a:gd name="connsiteY8" fmla="*/ 1590378 h 6858000"/>
              <a:gd name="connsiteX9" fmla="*/ 4140126 w 6597286"/>
              <a:gd name="connsiteY9" fmla="*/ 694140 h 6858000"/>
              <a:gd name="connsiteX10" fmla="*/ 3523003 w 6597286"/>
              <a:gd name="connsiteY10" fmla="*/ 694140 h 6858000"/>
              <a:gd name="connsiteX11" fmla="*/ 2697304 w 6597286"/>
              <a:gd name="connsiteY11" fmla="*/ 1469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97286" h="6858000">
                <a:moveTo>
                  <a:pt x="2651633" y="0"/>
                </a:moveTo>
                <a:lnTo>
                  <a:pt x="6597286" y="0"/>
                </a:lnTo>
                <a:lnTo>
                  <a:pt x="6597286" y="6858000"/>
                </a:lnTo>
                <a:lnTo>
                  <a:pt x="0" y="6858000"/>
                </a:lnTo>
                <a:lnTo>
                  <a:pt x="7452" y="6809170"/>
                </a:lnTo>
                <a:cubicBezTo>
                  <a:pt x="90931" y="6401137"/>
                  <a:pt x="451947" y="6093335"/>
                  <a:pt x="885502" y="6093335"/>
                </a:cubicBezTo>
                <a:lnTo>
                  <a:pt x="4140126" y="6093335"/>
                </a:lnTo>
                <a:cubicBezTo>
                  <a:pt x="4634338" y="6093335"/>
                  <a:pt x="5036364" y="5668262"/>
                  <a:pt x="5036364" y="5172770"/>
                </a:cubicBezTo>
                <a:lnTo>
                  <a:pt x="5036364" y="1590378"/>
                </a:lnTo>
                <a:cubicBezTo>
                  <a:pt x="5036364" y="1096167"/>
                  <a:pt x="4635618" y="694140"/>
                  <a:pt x="4140126" y="694140"/>
                </a:cubicBezTo>
                <a:lnTo>
                  <a:pt x="3523003" y="694140"/>
                </a:lnTo>
                <a:cubicBezTo>
                  <a:pt x="3152344" y="694140"/>
                  <a:pt x="2833540" y="468720"/>
                  <a:pt x="2697304" y="146974"/>
                </a:cubicBezTo>
                <a:close/>
              </a:path>
            </a:pathLst>
          </a:custGeom>
          <a:solidFill>
            <a:schemeClr val="bg1"/>
          </a:solidFill>
        </p:spPr>
        <p:txBody>
          <a:bodyPr wrap="square" bIns="576000" anchor="ctr">
            <a:noAutofit/>
          </a:bodyPr>
          <a:lstStyle>
            <a:lvl1pPr marL="0" indent="0" algn="ctr">
              <a:spcAft>
                <a:spcPts val="0"/>
              </a:spcAft>
              <a:buFont typeface="+mn-lt" panose="020B0604020202020204" pitchFamily="34" charset="0"/>
              <a:buNone/>
              <a:defRPr sz="1000">
                <a:solidFill>
                  <a:schemeClr val="bg1"/>
                </a:solidFill>
                <a:latin typeface="+mn-lt"/>
              </a:defRPr>
            </a:lvl1pPr>
            <a:lvl2pPr marL="0" indent="0" algn="ctr">
              <a:spcAft>
                <a:spcPts val="0"/>
              </a:spcAft>
              <a:buFont typeface="+mn-lt" panose="020B0604020202020204" pitchFamily="34" charset="0"/>
              <a:buNone/>
              <a:defRPr sz="1000">
                <a:solidFill>
                  <a:schemeClr val="bg1"/>
                </a:solidFill>
                <a:latin typeface="+mn-lt"/>
              </a:defRPr>
            </a:lvl2pPr>
            <a:lvl3pPr marL="0" indent="0" algn="ctr">
              <a:spcAft>
                <a:spcPts val="0"/>
              </a:spcAft>
              <a:buNone/>
              <a:defRPr sz="1000">
                <a:solidFill>
                  <a:schemeClr val="bg1"/>
                </a:solidFill>
                <a:latin typeface="+mn-lt"/>
              </a:defRPr>
            </a:lvl3pPr>
            <a:lvl4pPr marL="0" indent="0" algn="ctr">
              <a:spcAft>
                <a:spcPts val="0"/>
              </a:spcAft>
              <a:buNone/>
              <a:defRPr sz="1000">
                <a:solidFill>
                  <a:schemeClr val="bg1"/>
                </a:solidFill>
                <a:latin typeface="+mn-lt"/>
              </a:defRPr>
            </a:lvl4pPr>
            <a:lvl5pPr marL="0" indent="0" algn="ctr">
              <a:spcAft>
                <a:spcPts val="0"/>
              </a:spcAft>
              <a:buNone/>
              <a:defRPr sz="1000">
                <a:solidFill>
                  <a:schemeClr val="bg1"/>
                </a:solidFill>
                <a:latin typeface="+mn-lt"/>
              </a:defRPr>
            </a:lvl5pPr>
            <a:lvl6pPr marL="0" indent="0" algn="ctr">
              <a:spcAft>
                <a:spcPts val="0"/>
              </a:spcAft>
              <a:buNone/>
              <a:defRPr sz="1000">
                <a:solidFill>
                  <a:schemeClr val="bg1"/>
                </a:solidFill>
                <a:latin typeface="+mn-lt"/>
              </a:defRPr>
            </a:lvl6pPr>
            <a:lvl7pPr marL="0" indent="0" algn="ctr">
              <a:spcAft>
                <a:spcPts val="0"/>
              </a:spcAft>
              <a:buNone/>
              <a:defRPr sz="1000">
                <a:solidFill>
                  <a:schemeClr val="bg1"/>
                </a:solidFill>
                <a:latin typeface="+mn-lt"/>
              </a:defRPr>
            </a:lvl7pPr>
            <a:lvl8pPr marL="0" indent="0" algn="ctr">
              <a:spcAft>
                <a:spcPts val="0"/>
              </a:spcAft>
              <a:buNone/>
              <a:defRPr sz="1000">
                <a:solidFill>
                  <a:schemeClr val="bg1"/>
                </a:solidFill>
                <a:latin typeface="+mn-lt"/>
              </a:defRPr>
            </a:lvl8pPr>
            <a:lvl9pPr marL="0" indent="0" algn="ctr">
              <a:spcAft>
                <a:spcPts val="0"/>
              </a:spcAft>
              <a:buNone/>
              <a:defRPr sz="1000">
                <a:solidFill>
                  <a:schemeClr val="bg1"/>
                </a:solidFill>
                <a:latin typeface="+mn-lt"/>
              </a:defRPr>
            </a:lvl9pPr>
          </a:lstStyle>
          <a:p>
            <a:pPr marL="0" marR="0" lvl="4" indent="0" algn="ctr" defTabSz="179388" rtl="0" eaLnBrk="1" fontAlgn="auto" latinLnBrk="0" hangingPunct="1">
              <a:lnSpc>
                <a:spcPct val="100000"/>
              </a:lnSpc>
              <a:spcBef>
                <a:spcPts val="0"/>
              </a:spcBef>
              <a:spcAft>
                <a:spcPts val="0"/>
              </a:spcAft>
              <a:buClr>
                <a:schemeClr val="tx2"/>
              </a:buClr>
              <a:buSzPct val="70000"/>
              <a:buFont typeface="+mn-lt" panose="020B0604020202020204" pitchFamily="34" charset="0"/>
              <a:buNone/>
              <a:tabLst/>
              <a:defRPr/>
            </a:pPr>
            <a:r>
              <a:rPr lang="en-US" dirty="0"/>
              <a:t>White background or add </a:t>
            </a:r>
            <a:br>
              <a:rPr lang="en-US" dirty="0"/>
            </a:br>
            <a:r>
              <a:rPr lang="en-US" dirty="0"/>
              <a:t>gradient as a picture</a:t>
            </a:r>
          </a:p>
        </p:txBody>
      </p:sp>
      <p:sp>
        <p:nvSpPr>
          <p:cNvPr id="2" name="Titel 1">
            <a:extLst>
              <a:ext uri="{FF2B5EF4-FFF2-40B4-BE49-F238E27FC236}">
                <a16:creationId xmlns:a16="http://schemas.microsoft.com/office/drawing/2014/main" id="{78830D87-D07A-43A8-A980-AB5EBED7AB32}"/>
              </a:ext>
            </a:extLst>
          </p:cNvPr>
          <p:cNvSpPr>
            <a:spLocks noGrp="1"/>
          </p:cNvSpPr>
          <p:nvPr>
            <p:ph type="title" hasCustomPrompt="1"/>
          </p:nvPr>
        </p:nvSpPr>
        <p:spPr bwMode="black">
          <a:xfrm>
            <a:off x="624000" y="405000"/>
            <a:ext cx="5472000" cy="720000"/>
          </a:xfrm>
        </p:spPr>
        <p:txBody>
          <a:bodyPr/>
          <a:lstStyle>
            <a:lvl1pPr>
              <a:defRPr>
                <a:solidFill>
                  <a:schemeClr val="bg1"/>
                </a:solidFill>
              </a:defRPr>
            </a:lvl1pPr>
          </a:lstStyle>
          <a:p>
            <a:r>
              <a:rPr lang="en-US" dirty="0"/>
              <a:t>Agenda</a:t>
            </a:r>
          </a:p>
        </p:txBody>
      </p:sp>
    </p:spTree>
    <p:extLst>
      <p:ext uri="{BB962C8B-B14F-4D97-AF65-F5344CB8AC3E}">
        <p14:creationId xmlns:p14="http://schemas.microsoft.com/office/powerpoint/2010/main" val="3560680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351FED-C2FB-40B3-9812-6EDF2B43DC9A}"/>
              </a:ext>
            </a:extLst>
          </p:cNvPr>
          <p:cNvSpPr>
            <a:spLocks noGrp="1"/>
          </p:cNvSpPr>
          <p:nvPr>
            <p:ph type="title" hasCustomPrompt="1"/>
          </p:nvPr>
        </p:nvSpPr>
        <p:spPr/>
        <p:txBody>
          <a:bodyPr/>
          <a:lstStyle/>
          <a:p>
            <a:r>
              <a:rPr lang="en-US" dirty="0"/>
              <a:t>Headline short </a:t>
            </a:r>
            <a:r>
              <a:rPr lang="en-US" dirty="0" err="1"/>
              <a:t>40pt</a:t>
            </a:r>
            <a:r>
              <a:rPr lang="en-US" dirty="0"/>
              <a:t> (double-spaced headline </a:t>
            </a:r>
            <a:r>
              <a:rPr lang="en-US" dirty="0" err="1"/>
              <a:t>24pt</a:t>
            </a:r>
            <a:r>
              <a:rPr lang="en-US" dirty="0"/>
              <a:t>)</a:t>
            </a:r>
          </a:p>
        </p:txBody>
      </p:sp>
      <p:sp>
        <p:nvSpPr>
          <p:cNvPr id="4" name="Fußzeilenplatzhalter 3">
            <a:extLst>
              <a:ext uri="{FF2B5EF4-FFF2-40B4-BE49-F238E27FC236}">
                <a16:creationId xmlns:a16="http://schemas.microsoft.com/office/drawing/2014/main" id="{B1169C98-9B16-4EF5-8A15-DF119AD97000}"/>
              </a:ext>
            </a:extLst>
          </p:cNvPr>
          <p:cNvSpPr>
            <a:spLocks noGrp="1"/>
          </p:cNvSpPr>
          <p:nvPr>
            <p:ph type="ftr" sz="quarter" idx="10"/>
          </p:nvPr>
        </p:nvSpPr>
        <p:spPr/>
        <p:txBody>
          <a:bodyPr/>
          <a:lstStyle/>
          <a:p>
            <a:r>
              <a:rPr lang="en-US" dirty="0"/>
              <a:t>confidential, internal, public | Author | Topic of presentation</a:t>
            </a:r>
          </a:p>
        </p:txBody>
      </p:sp>
      <p:sp>
        <p:nvSpPr>
          <p:cNvPr id="5" name="Foliennummernplatzhalter 4">
            <a:extLst>
              <a:ext uri="{FF2B5EF4-FFF2-40B4-BE49-F238E27FC236}">
                <a16:creationId xmlns:a16="http://schemas.microsoft.com/office/drawing/2014/main" id="{472C464D-9076-4D64-A912-896AEDF0E5BE}"/>
              </a:ext>
            </a:extLst>
          </p:cNvPr>
          <p:cNvSpPr>
            <a:spLocks noGrp="1"/>
          </p:cNvSpPr>
          <p:nvPr>
            <p:ph type="sldNum" sz="quarter" idx="11"/>
          </p:nvPr>
        </p:nvSpPr>
        <p:spPr/>
        <p:txBody>
          <a:bodyPr/>
          <a:lstStyle/>
          <a:p>
            <a:fld id="{A1A5E10D-79A5-49BA-9648-53481340C65F}" type="slidenum">
              <a:rPr lang="en-US" smtClean="0"/>
              <a:pPr/>
              <a:t>‹#›</a:t>
            </a:fld>
            <a:endParaRPr lang="en-US" dirty="0"/>
          </a:p>
        </p:txBody>
      </p:sp>
      <p:sp>
        <p:nvSpPr>
          <p:cNvPr id="7" name="Inhaltsplatzhalter 6">
            <a:extLst>
              <a:ext uri="{FF2B5EF4-FFF2-40B4-BE49-F238E27FC236}">
                <a16:creationId xmlns:a16="http://schemas.microsoft.com/office/drawing/2014/main" id="{C186323F-21B0-414B-B738-0CBC5536F22B}"/>
              </a:ext>
            </a:extLst>
          </p:cNvPr>
          <p:cNvSpPr>
            <a:spLocks noGrp="1"/>
          </p:cNvSpPr>
          <p:nvPr>
            <p:ph sz="quarter" idx="12" hasCustomPrompt="1"/>
          </p:nvPr>
        </p:nvSpPr>
        <p:spPr>
          <a:xfrm>
            <a:off x="624608" y="1485024"/>
            <a:ext cx="10944000" cy="4752288"/>
          </a:xfrm>
        </p:spPr>
        <p:txBody>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68873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 Id="rId30"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Ref idx="1001">
        <a:schemeClr val="bg1"/>
      </p:bgRef>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FEB455A-404B-48B0-BBDA-C776A667CEB0}"/>
              </a:ext>
            </a:extLst>
          </p:cNvPr>
          <p:cNvGraphicFramePr>
            <a:graphicFrameLocks noChangeAspect="1"/>
          </p:cNvGraphicFramePr>
          <p:nvPr userDrawn="1">
            <p:custDataLst>
              <p:tags r:id="rId27"/>
            </p:custDataLst>
            <p:extLst>
              <p:ext uri="{D42A27DB-BD31-4B8C-83A1-F6EECF244321}">
                <p14:modId xmlns:p14="http://schemas.microsoft.com/office/powerpoint/2010/main" val="1153423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9" imgW="347" imgH="348" progId="TCLayout.ActiveDocument.1">
                  <p:embed/>
                </p:oleObj>
              </mc:Choice>
              <mc:Fallback>
                <p:oleObj name="think-cell Folie" r:id="rId29" imgW="347" imgH="348" progId="TCLayout.ActiveDocument.1">
                  <p:embed/>
                  <p:pic>
                    <p:nvPicPr>
                      <p:cNvPr id="8" name="Object 7" hidden="1">
                        <a:extLst>
                          <a:ext uri="{FF2B5EF4-FFF2-40B4-BE49-F238E27FC236}">
                            <a16:creationId xmlns:a16="http://schemas.microsoft.com/office/drawing/2014/main" id="{CFEB455A-404B-48B0-BBDA-C776A667CEB0}"/>
                          </a:ext>
                        </a:extLst>
                      </p:cNvPr>
                      <p:cNvPicPr/>
                      <p:nvPr/>
                    </p:nvPicPr>
                    <p:blipFill>
                      <a:blip r:embed="rId30"/>
                      <a:stretch>
                        <a:fillRect/>
                      </a:stretch>
                    </p:blipFill>
                    <p:spPr>
                      <a:xfrm>
                        <a:off x="1588" y="1588"/>
                        <a:ext cx="1588" cy="1588"/>
                      </a:xfrm>
                      <a:prstGeom prst="rect">
                        <a:avLst/>
                      </a:prstGeom>
                    </p:spPr>
                  </p:pic>
                </p:oleObj>
              </mc:Fallback>
            </mc:AlternateContent>
          </a:graphicData>
        </a:graphic>
      </p:graphicFrame>
      <p:sp>
        <p:nvSpPr>
          <p:cNvPr id="7" name="Rectangle 6" hidden="1">
            <a:extLst>
              <a:ext uri="{FF2B5EF4-FFF2-40B4-BE49-F238E27FC236}">
                <a16:creationId xmlns:a16="http://schemas.microsoft.com/office/drawing/2014/main" id="{51C4F2CC-7C3D-405F-A1EE-65EDCBAB109F}"/>
              </a:ext>
            </a:extLst>
          </p:cNvPr>
          <p:cNvSpPr/>
          <p:nvPr userDrawn="1">
            <p:custDataLst>
              <p:tags r:id="rId28"/>
            </p:custDataLst>
          </p:nvPr>
        </p:nvSpPr>
        <p:spPr>
          <a:xfrm>
            <a:off x="0" y="0"/>
            <a:ext cx="158750" cy="15875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4000" b="0" i="0" baseline="0" dirty="0">
              <a:latin typeface="TeleNeo Office ExtraBold" panose="020B0A04040202090203" pitchFamily="34" charset="0"/>
              <a:ea typeface="+mj-ea"/>
              <a:cs typeface="+mj-cs"/>
              <a:sym typeface="TeleNeo Office ExtraBold" panose="020B0A04040202090203" pitchFamily="34" charset="0"/>
            </a:endParaRPr>
          </a:p>
        </p:txBody>
      </p:sp>
      <p:sp>
        <p:nvSpPr>
          <p:cNvPr id="2" name="Titelplatzhalter 1">
            <a:extLst>
              <a:ext uri="{FF2B5EF4-FFF2-40B4-BE49-F238E27FC236}">
                <a16:creationId xmlns:a16="http://schemas.microsoft.com/office/drawing/2014/main" id="{8152CBC3-B660-49EC-8CFF-BDC08B2D060E}"/>
              </a:ext>
            </a:extLst>
          </p:cNvPr>
          <p:cNvSpPr>
            <a:spLocks noGrp="1"/>
          </p:cNvSpPr>
          <p:nvPr>
            <p:ph type="title"/>
          </p:nvPr>
        </p:nvSpPr>
        <p:spPr bwMode="black">
          <a:xfrm>
            <a:off x="624000" y="405000"/>
            <a:ext cx="10944000" cy="720000"/>
          </a:xfrm>
          <a:prstGeom prst="rect">
            <a:avLst/>
          </a:prstGeom>
        </p:spPr>
        <p:txBody>
          <a:bodyPr vert="horz" lIns="0" tIns="0" rIns="0" bIns="0" rtlCol="0" anchor="b">
            <a:noAutofit/>
          </a:bodyPr>
          <a:lstStyle/>
          <a:p>
            <a:r>
              <a:rPr lang="en-US" dirty="0"/>
              <a:t>Headline short </a:t>
            </a:r>
            <a:r>
              <a:rPr lang="en-US" dirty="0" err="1"/>
              <a:t>40pt</a:t>
            </a:r>
            <a:r>
              <a:rPr lang="en-US" dirty="0"/>
              <a:t> (double-spaced headline </a:t>
            </a:r>
            <a:r>
              <a:rPr lang="en-US" dirty="0" err="1"/>
              <a:t>24pt</a:t>
            </a:r>
            <a:r>
              <a:rPr lang="en-US" dirty="0"/>
              <a:t>)</a:t>
            </a:r>
          </a:p>
        </p:txBody>
      </p:sp>
      <p:sp>
        <p:nvSpPr>
          <p:cNvPr id="3" name="Textplatzhalter 2">
            <a:extLst>
              <a:ext uri="{FF2B5EF4-FFF2-40B4-BE49-F238E27FC236}">
                <a16:creationId xmlns:a16="http://schemas.microsoft.com/office/drawing/2014/main" id="{D47DA143-B8D4-4CBA-A16E-07B0484BAAA6}"/>
              </a:ext>
            </a:extLst>
          </p:cNvPr>
          <p:cNvSpPr>
            <a:spLocks noGrp="1"/>
          </p:cNvSpPr>
          <p:nvPr>
            <p:ph type="body" idx="1"/>
          </p:nvPr>
        </p:nvSpPr>
        <p:spPr bwMode="black">
          <a:xfrm>
            <a:off x="624000" y="1484712"/>
            <a:ext cx="10944000" cy="4752288"/>
          </a:xfrm>
          <a:prstGeom prst="rect">
            <a:avLst/>
          </a:prstGeom>
        </p:spPr>
        <p:txBody>
          <a:bodyPr vert="horz" lIns="0" tIns="0" rIns="0" bIns="0" rtlCol="0">
            <a:no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a:p>
            <a:pPr lvl="4"/>
            <a:endParaRPr lang="en-US" dirty="0"/>
          </a:p>
        </p:txBody>
      </p:sp>
      <p:sp>
        <p:nvSpPr>
          <p:cNvPr id="5" name="Fußzeilenplatzhalter 4">
            <a:extLst>
              <a:ext uri="{FF2B5EF4-FFF2-40B4-BE49-F238E27FC236}">
                <a16:creationId xmlns:a16="http://schemas.microsoft.com/office/drawing/2014/main" id="{C3E0E978-16D5-413F-A203-BAC957010EB0}"/>
              </a:ext>
            </a:extLst>
          </p:cNvPr>
          <p:cNvSpPr>
            <a:spLocks noGrp="1"/>
          </p:cNvSpPr>
          <p:nvPr>
            <p:ph type="ftr" sz="quarter" idx="3"/>
          </p:nvPr>
        </p:nvSpPr>
        <p:spPr bwMode="black">
          <a:xfrm>
            <a:off x="2352000" y="6385644"/>
            <a:ext cx="7488000" cy="324000"/>
          </a:xfrm>
          <a:prstGeom prst="rect">
            <a:avLst/>
          </a:prstGeom>
        </p:spPr>
        <p:txBody>
          <a:bodyPr vert="horz" lIns="0" tIns="0" rIns="0" bIns="0" rtlCol="0" anchor="ctr">
            <a:noAutofit/>
          </a:bodyPr>
          <a:lstStyle>
            <a:lvl1pPr algn="ctr">
              <a:defRPr sz="900" kern="900" baseline="0">
                <a:solidFill>
                  <a:schemeClr val="tx1"/>
                </a:solidFill>
              </a:defRPr>
            </a:lvl1pPr>
          </a:lstStyle>
          <a:p>
            <a:r>
              <a:rPr lang="en-US" dirty="0"/>
              <a:t>confidential, internal, public | Author | Topic of presentation</a:t>
            </a:r>
          </a:p>
        </p:txBody>
      </p:sp>
      <p:sp>
        <p:nvSpPr>
          <p:cNvPr id="6" name="Foliennummernplatzhalter 5">
            <a:extLst>
              <a:ext uri="{FF2B5EF4-FFF2-40B4-BE49-F238E27FC236}">
                <a16:creationId xmlns:a16="http://schemas.microsoft.com/office/drawing/2014/main" id="{5290EB52-2700-4288-B91E-A90263E48CAE}"/>
              </a:ext>
            </a:extLst>
          </p:cNvPr>
          <p:cNvSpPr>
            <a:spLocks noGrp="1"/>
          </p:cNvSpPr>
          <p:nvPr>
            <p:ph type="sldNum" sz="quarter" idx="4"/>
          </p:nvPr>
        </p:nvSpPr>
        <p:spPr bwMode="black">
          <a:xfrm>
            <a:off x="11676000" y="6385644"/>
            <a:ext cx="252000" cy="324000"/>
          </a:xfrm>
          <a:prstGeom prst="rect">
            <a:avLst/>
          </a:prstGeom>
        </p:spPr>
        <p:txBody>
          <a:bodyPr vert="horz" lIns="0" tIns="0" rIns="0" bIns="0" rtlCol="0" anchor="ctr">
            <a:noAutofit/>
          </a:bodyPr>
          <a:lstStyle>
            <a:lvl1pPr algn="l">
              <a:defRPr sz="900">
                <a:solidFill>
                  <a:schemeClr val="tx1"/>
                </a:solidFill>
              </a:defRPr>
            </a:lvl1pPr>
          </a:lstStyle>
          <a:p>
            <a:fld id="{A1A5E10D-79A5-49BA-9648-53481340C65F}" type="slidenum">
              <a:rPr lang="en-US" smtClean="0"/>
              <a:pPr/>
              <a:t>‹#›</a:t>
            </a:fld>
            <a:endParaRPr lang="en-US" dirty="0"/>
          </a:p>
        </p:txBody>
      </p:sp>
      <p:cxnSp>
        <p:nvCxnSpPr>
          <p:cNvPr id="29" name="Gerader Verbinder 28">
            <a:extLst>
              <a:ext uri="{FF2B5EF4-FFF2-40B4-BE49-F238E27FC236}">
                <a16:creationId xmlns:a16="http://schemas.microsoft.com/office/drawing/2014/main" id="{DA91C881-79AB-458F-954C-383AF8B01604}"/>
              </a:ext>
            </a:extLst>
          </p:cNvPr>
          <p:cNvCxnSpPr>
            <a:cxnSpLocks/>
          </p:cNvCxnSpPr>
          <p:nvPr userDrawn="1"/>
        </p:nvCxnSpPr>
        <p:spPr bwMode="gray">
          <a:xfrm>
            <a:off x="5952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0" name="Gerader Verbinder 29">
            <a:extLst>
              <a:ext uri="{FF2B5EF4-FFF2-40B4-BE49-F238E27FC236}">
                <a16:creationId xmlns:a16="http://schemas.microsoft.com/office/drawing/2014/main" id="{7C98D975-7445-4F99-9B52-E358E568C5A3}"/>
              </a:ext>
            </a:extLst>
          </p:cNvPr>
          <p:cNvCxnSpPr>
            <a:cxnSpLocks/>
          </p:cNvCxnSpPr>
          <p:nvPr userDrawn="1"/>
        </p:nvCxnSpPr>
        <p:spPr bwMode="gray">
          <a:xfrm>
            <a:off x="6240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DF551706-39BC-4EE7-A735-192BD09A0001}"/>
              </a:ext>
            </a:extLst>
          </p:cNvPr>
          <p:cNvCxnSpPr>
            <a:cxnSpLocks/>
          </p:cNvCxnSpPr>
          <p:nvPr userDrawn="1"/>
        </p:nvCxnSpPr>
        <p:spPr bwMode="gray">
          <a:xfrm>
            <a:off x="7824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2" name="Gerader Verbinder 31">
            <a:extLst>
              <a:ext uri="{FF2B5EF4-FFF2-40B4-BE49-F238E27FC236}">
                <a16:creationId xmlns:a16="http://schemas.microsoft.com/office/drawing/2014/main" id="{2A0A7869-3F34-4E75-A064-BE3F44A63406}"/>
              </a:ext>
            </a:extLst>
          </p:cNvPr>
          <p:cNvCxnSpPr>
            <a:cxnSpLocks/>
          </p:cNvCxnSpPr>
          <p:nvPr userDrawn="1"/>
        </p:nvCxnSpPr>
        <p:spPr bwMode="gray">
          <a:xfrm>
            <a:off x="8112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3" name="Gerader Verbinder 32">
            <a:extLst>
              <a:ext uri="{FF2B5EF4-FFF2-40B4-BE49-F238E27FC236}">
                <a16:creationId xmlns:a16="http://schemas.microsoft.com/office/drawing/2014/main" id="{A4177ED2-DC6D-4DA2-AF57-22AD5C7A4FCC}"/>
              </a:ext>
            </a:extLst>
          </p:cNvPr>
          <p:cNvCxnSpPr>
            <a:cxnSpLocks/>
          </p:cNvCxnSpPr>
          <p:nvPr userDrawn="1"/>
        </p:nvCxnSpPr>
        <p:spPr bwMode="gray">
          <a:xfrm>
            <a:off x="4080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4" name="Gerader Verbinder 33">
            <a:extLst>
              <a:ext uri="{FF2B5EF4-FFF2-40B4-BE49-F238E27FC236}">
                <a16:creationId xmlns:a16="http://schemas.microsoft.com/office/drawing/2014/main" id="{4CAD1D89-EB95-4550-A35C-0A1D9DD17A31}"/>
              </a:ext>
            </a:extLst>
          </p:cNvPr>
          <p:cNvCxnSpPr>
            <a:cxnSpLocks/>
          </p:cNvCxnSpPr>
          <p:nvPr userDrawn="1"/>
        </p:nvCxnSpPr>
        <p:spPr bwMode="gray">
          <a:xfrm>
            <a:off x="4368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9E47EBE1-63C9-4FBE-B681-22B45511EEE3}"/>
              </a:ext>
            </a:extLst>
          </p:cNvPr>
          <p:cNvCxnSpPr>
            <a:cxnSpLocks/>
          </p:cNvCxnSpPr>
          <p:nvPr userDrawn="1"/>
        </p:nvCxnSpPr>
        <p:spPr bwMode="gray">
          <a:xfrm>
            <a:off x="3144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3621EA9F-5C5D-4AF2-9740-37FE244799E2}"/>
              </a:ext>
            </a:extLst>
          </p:cNvPr>
          <p:cNvCxnSpPr>
            <a:cxnSpLocks/>
          </p:cNvCxnSpPr>
          <p:nvPr userDrawn="1"/>
        </p:nvCxnSpPr>
        <p:spPr bwMode="gray">
          <a:xfrm>
            <a:off x="3432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7" name="Gerader Verbinder 36">
            <a:extLst>
              <a:ext uri="{FF2B5EF4-FFF2-40B4-BE49-F238E27FC236}">
                <a16:creationId xmlns:a16="http://schemas.microsoft.com/office/drawing/2014/main" id="{D1EF1E0F-30B7-4B13-96AD-E88084E80D49}"/>
              </a:ext>
            </a:extLst>
          </p:cNvPr>
          <p:cNvCxnSpPr>
            <a:cxnSpLocks/>
          </p:cNvCxnSpPr>
          <p:nvPr userDrawn="1"/>
        </p:nvCxnSpPr>
        <p:spPr bwMode="gray">
          <a:xfrm>
            <a:off x="8760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508FA7B9-8179-4FDE-890A-1A9E21FC445D}"/>
              </a:ext>
            </a:extLst>
          </p:cNvPr>
          <p:cNvCxnSpPr>
            <a:cxnSpLocks/>
          </p:cNvCxnSpPr>
          <p:nvPr userDrawn="1"/>
        </p:nvCxnSpPr>
        <p:spPr bwMode="gray">
          <a:xfrm>
            <a:off x="9048000" y="-171000"/>
            <a:ext cx="0" cy="10800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pic>
        <p:nvPicPr>
          <p:cNvPr id="4" name="Grafik 3">
            <a:extLst>
              <a:ext uri="{FF2B5EF4-FFF2-40B4-BE49-F238E27FC236}">
                <a16:creationId xmlns:a16="http://schemas.microsoft.com/office/drawing/2014/main" id="{5A74839A-514D-4A95-9C9B-BCB04772A269}"/>
              </a:ext>
            </a:extLst>
          </p:cNvPr>
          <p:cNvPicPr>
            <a:picLocks noChangeAspect="1"/>
          </p:cNvPicPr>
          <p:nvPr userDrawn="1"/>
        </p:nvPicPr>
        <p:blipFill rotWithShape="1">
          <a:blip r:embed="rId31" cstate="print">
            <a:extLst>
              <a:ext uri="{28A0092B-C50C-407E-A947-70E740481C1C}">
                <a14:useLocalDpi xmlns:a14="http://schemas.microsoft.com/office/drawing/2010/main"/>
              </a:ext>
            </a:extLst>
          </a:blip>
          <a:srcRect r="63456"/>
          <a:stretch/>
        </p:blipFill>
        <p:spPr bwMode="black">
          <a:xfrm>
            <a:off x="535817" y="6316466"/>
            <a:ext cx="688880" cy="453430"/>
          </a:xfrm>
          <a:prstGeom prst="rect">
            <a:avLst/>
          </a:prstGeom>
        </p:spPr>
      </p:pic>
    </p:spTree>
    <p:extLst>
      <p:ext uri="{BB962C8B-B14F-4D97-AF65-F5344CB8AC3E}">
        <p14:creationId xmlns:p14="http://schemas.microsoft.com/office/powerpoint/2010/main" val="182375206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709" r:id="rId22"/>
    <p:sldLayoutId id="2147483713" r:id="rId23"/>
    <p:sldLayoutId id="2147483714" r:id="rId24"/>
    <p:sldLayoutId id="2147483716" r:id="rId25"/>
  </p:sldLayoutIdLst>
  <p:hf hd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900"/>
        </a:spcAft>
        <a:buFont typeface="Arial" panose="020B0604020202020204" pitchFamily="34" charset="0"/>
        <a:buNone/>
        <a:defRPr sz="1800" kern="1200">
          <a:solidFill>
            <a:schemeClr val="tx1"/>
          </a:solidFill>
          <a:latin typeface="+mj-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800" kern="1200">
          <a:solidFill>
            <a:schemeClr val="tx1"/>
          </a:solidFill>
          <a:latin typeface="+mn-lt"/>
          <a:ea typeface="+mn-ea"/>
          <a:cs typeface="+mn-cs"/>
        </a:defRPr>
      </a:lvl2pPr>
      <a:lvl3pPr marL="14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3pPr>
      <a:lvl4pPr marL="28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4pPr>
      <a:lvl5pPr marL="432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93">
          <p15:clr>
            <a:srgbClr val="F26B43"/>
          </p15:clr>
        </p15:guide>
        <p15:guide id="2" pos="7287">
          <p15:clr>
            <a:srgbClr val="F26B43"/>
          </p15:clr>
        </p15:guide>
        <p15:guide id="4" orient="horz" pos="3929">
          <p15:clr>
            <a:srgbClr val="F26B43"/>
          </p15:clr>
        </p15:guide>
        <p15:guide id="5" pos="3840">
          <p15:clr>
            <a:srgbClr val="F26B43"/>
          </p15:clr>
        </p15:guide>
        <p15:guide id="6" orient="horz" pos="93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9.jpg"/><Relationship Id="rId5" Type="http://schemas.openxmlformats.org/officeDocument/2006/relationships/image" Target="../media/image8.emf"/><Relationship Id="rId4" Type="http://schemas.openxmlformats.org/officeDocument/2006/relationships/oleObject" Target="../embeddings/oleObject5.bin"/></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5.jpe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14.emf"/><Relationship Id="rId5" Type="http://schemas.openxmlformats.org/officeDocument/2006/relationships/oleObject" Target="../embeddings/oleObject14.bin"/><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 Type="http://schemas.openxmlformats.org/officeDocument/2006/relationships/tags" Target="../tags/tag32.xml"/><Relationship Id="rId21" Type="http://schemas.openxmlformats.org/officeDocument/2006/relationships/image" Target="../media/image27.emf"/><Relationship Id="rId7" Type="http://schemas.openxmlformats.org/officeDocument/2006/relationships/tags" Target="../tags/tag36.xml"/><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2" Type="http://schemas.openxmlformats.org/officeDocument/2006/relationships/tags" Target="../tags/tag31.xml"/><Relationship Id="rId16" Type="http://schemas.openxmlformats.org/officeDocument/2006/relationships/image" Target="../media/image22.png"/><Relationship Id="rId20" Type="http://schemas.openxmlformats.org/officeDocument/2006/relationships/image" Target="../media/image26.png"/><Relationship Id="rId29" Type="http://schemas.openxmlformats.org/officeDocument/2006/relationships/image" Target="../media/image35.png"/><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chart" Target="../charts/chart1.xml"/><Relationship Id="rId24" Type="http://schemas.openxmlformats.org/officeDocument/2006/relationships/image" Target="../media/image30.png"/><Relationship Id="rId5" Type="http://schemas.openxmlformats.org/officeDocument/2006/relationships/tags" Target="../tags/tag34.xml"/><Relationship Id="rId15" Type="http://schemas.openxmlformats.org/officeDocument/2006/relationships/image" Target="../media/image21.gif"/><Relationship Id="rId23" Type="http://schemas.openxmlformats.org/officeDocument/2006/relationships/image" Target="../media/image29.png"/><Relationship Id="rId28" Type="http://schemas.openxmlformats.org/officeDocument/2006/relationships/image" Target="../media/image34.png"/><Relationship Id="rId10" Type="http://schemas.openxmlformats.org/officeDocument/2006/relationships/image" Target="../media/image17.emf"/><Relationship Id="rId19" Type="http://schemas.openxmlformats.org/officeDocument/2006/relationships/image" Target="../media/image25.png"/><Relationship Id="rId4" Type="http://schemas.openxmlformats.org/officeDocument/2006/relationships/tags" Target="../tags/tag33.xml"/><Relationship Id="rId9" Type="http://schemas.openxmlformats.org/officeDocument/2006/relationships/oleObject" Target="../embeddings/oleObject15.bin"/><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5.jpe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14.emf"/><Relationship Id="rId5" Type="http://schemas.openxmlformats.org/officeDocument/2006/relationships/oleObject" Target="../embeddings/oleObject16.bin"/><Relationship Id="rId4"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19.png"/><Relationship Id="rId18" Type="http://schemas.openxmlformats.org/officeDocument/2006/relationships/image" Target="../media/image24.png"/><Relationship Id="rId26" Type="http://schemas.openxmlformats.org/officeDocument/2006/relationships/image" Target="../media/image32.png"/><Relationship Id="rId3" Type="http://schemas.openxmlformats.org/officeDocument/2006/relationships/tags" Target="../tags/tag41.xml"/><Relationship Id="rId21" Type="http://schemas.openxmlformats.org/officeDocument/2006/relationships/image" Target="../media/image27.emf"/><Relationship Id="rId7" Type="http://schemas.openxmlformats.org/officeDocument/2006/relationships/tags" Target="../tags/tag45.xml"/><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2" Type="http://schemas.openxmlformats.org/officeDocument/2006/relationships/tags" Target="../tags/tag40.xml"/><Relationship Id="rId16" Type="http://schemas.openxmlformats.org/officeDocument/2006/relationships/image" Target="../media/image22.png"/><Relationship Id="rId20" Type="http://schemas.openxmlformats.org/officeDocument/2006/relationships/image" Target="../media/image26.png"/><Relationship Id="rId29" Type="http://schemas.openxmlformats.org/officeDocument/2006/relationships/image" Target="../media/image35.png"/><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chart" Target="../charts/chart2.xml"/><Relationship Id="rId24" Type="http://schemas.openxmlformats.org/officeDocument/2006/relationships/image" Target="../media/image30.png"/><Relationship Id="rId5" Type="http://schemas.openxmlformats.org/officeDocument/2006/relationships/tags" Target="../tags/tag43.xml"/><Relationship Id="rId15" Type="http://schemas.openxmlformats.org/officeDocument/2006/relationships/image" Target="../media/image21.gif"/><Relationship Id="rId23" Type="http://schemas.openxmlformats.org/officeDocument/2006/relationships/image" Target="../media/image29.png"/><Relationship Id="rId28" Type="http://schemas.openxmlformats.org/officeDocument/2006/relationships/image" Target="../media/image34.png"/><Relationship Id="rId10" Type="http://schemas.openxmlformats.org/officeDocument/2006/relationships/image" Target="../media/image17.emf"/><Relationship Id="rId19" Type="http://schemas.openxmlformats.org/officeDocument/2006/relationships/image" Target="../media/image25.png"/><Relationship Id="rId4" Type="http://schemas.openxmlformats.org/officeDocument/2006/relationships/tags" Target="../tags/tag42.xml"/><Relationship Id="rId9" Type="http://schemas.openxmlformats.org/officeDocument/2006/relationships/oleObject" Target="../embeddings/oleObject17.bin"/><Relationship Id="rId14" Type="http://schemas.openxmlformats.org/officeDocument/2006/relationships/image" Target="../media/image20.png"/><Relationship Id="rId22" Type="http://schemas.openxmlformats.org/officeDocument/2006/relationships/image" Target="../media/image28.png"/><Relationship Id="rId27" Type="http://schemas.openxmlformats.org/officeDocument/2006/relationships/image" Target="../media/image33.png"/></Relationships>
</file>

<file path=ppt/slides/_rels/slide2.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slideLayout" Target="../slideLayouts/slideLayout24.xml"/><Relationship Id="rId7" Type="http://schemas.openxmlformats.org/officeDocument/2006/relationships/image" Target="../media/image7.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10.emf"/><Relationship Id="rId5" Type="http://schemas.openxmlformats.org/officeDocument/2006/relationships/oleObject" Target="../embeddings/oleObject6.bin"/><Relationship Id="rId10" Type="http://schemas.openxmlformats.org/officeDocument/2006/relationships/image" Target="../media/image13.png"/><Relationship Id="rId4" Type="http://schemas.openxmlformats.org/officeDocument/2006/relationships/notesSlide" Target="../notesSlides/notesSlide1.xml"/><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5.jpe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14.emf"/><Relationship Id="rId5" Type="http://schemas.openxmlformats.org/officeDocument/2006/relationships/oleObject" Target="../embeddings/oleObject7.bin"/><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slideLayout" Target="../slideLayouts/slideLayout24.xml"/><Relationship Id="rId7" Type="http://schemas.openxmlformats.org/officeDocument/2006/relationships/image" Target="../media/image10.emf"/><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oleObject" Target="../embeddings/oleObject8.bin"/><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5.jpe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14.emf"/><Relationship Id="rId5" Type="http://schemas.openxmlformats.org/officeDocument/2006/relationships/oleObject" Target="../embeddings/oleObject9.bin"/><Relationship Id="rId4"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tags" Target="../tags/tag22.xml"/><Relationship Id="rId7" Type="http://schemas.openxmlformats.org/officeDocument/2006/relationships/oleObject" Target="../embeddings/oleObject10.bin"/><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7.png"/><Relationship Id="rId5" Type="http://schemas.openxmlformats.org/officeDocument/2006/relationships/notesSlide" Target="../notesSlides/notesSlide5.xml"/><Relationship Id="rId10" Type="http://schemas.openxmlformats.org/officeDocument/2006/relationships/image" Target="../media/image11.emf"/><Relationship Id="rId4" Type="http://schemas.openxmlformats.org/officeDocument/2006/relationships/slideLayout" Target="../slideLayouts/slideLayout24.xml"/><Relationship Id="rId9"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15.jpe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4.emf"/><Relationship Id="rId5" Type="http://schemas.openxmlformats.org/officeDocument/2006/relationships/oleObject" Target="../embeddings/oleObject11.bin"/><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slideLayout" Target="../slideLayouts/slideLayout24.xml"/><Relationship Id="rId7" Type="http://schemas.openxmlformats.org/officeDocument/2006/relationships/image" Target="../media/image10.emf"/><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oleObject" Target="../embeddings/oleObject12.bin"/><Relationship Id="rId5" Type="http://schemas.openxmlformats.org/officeDocument/2006/relationships/image" Target="../media/image7.png"/><Relationship Id="rId4"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5.xml"/><Relationship Id="rId1" Type="http://schemas.openxmlformats.org/officeDocument/2006/relationships/tags" Target="../tags/tag27.xml"/><Relationship Id="rId6" Type="http://schemas.openxmlformats.org/officeDocument/2006/relationships/image" Target="../media/image11.emf"/><Relationship Id="rId5" Type="http://schemas.openxmlformats.org/officeDocument/2006/relationships/image" Target="../media/image7.png"/><Relationship Id="rId4" Type="http://schemas.openxmlformats.org/officeDocument/2006/relationships/image" Target="../media/image8.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330B821C-7A8A-438F-BDA2-EDFB950CDB00}"/>
              </a:ext>
            </a:extLst>
          </p:cNvPr>
          <p:cNvGraphicFramePr>
            <a:graphicFrameLocks noChangeAspect="1"/>
          </p:cNvGraphicFramePr>
          <p:nvPr>
            <p:custDataLst>
              <p:tags r:id="rId1"/>
            </p:custDataLst>
            <p:extLst>
              <p:ext uri="{D42A27DB-BD31-4B8C-83A1-F6EECF244321}">
                <p14:modId xmlns:p14="http://schemas.microsoft.com/office/powerpoint/2010/main" val="39498027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530" imgH="531" progId="TCLayout.ActiveDocument.1">
                  <p:embed/>
                </p:oleObj>
              </mc:Choice>
              <mc:Fallback>
                <p:oleObj name="think-cell Folie" r:id="rId4" imgW="530" imgH="531" progId="TCLayout.ActiveDocument.1">
                  <p:embed/>
                  <p:pic>
                    <p:nvPicPr>
                      <p:cNvPr id="8" name="Objekt 7" hidden="1">
                        <a:extLst>
                          <a:ext uri="{FF2B5EF4-FFF2-40B4-BE49-F238E27FC236}">
                            <a16:creationId xmlns:a16="http://schemas.microsoft.com/office/drawing/2014/main" id="{330B821C-7A8A-438F-BDA2-EDFB950CDB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CF6C183-2EA0-43AB-9B91-A2129B74EB9A}"/>
              </a:ext>
            </a:extLst>
          </p:cNvPr>
          <p:cNvSpPr/>
          <p:nvPr>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de-DE" sz="3600" dirty="0" err="1">
              <a:solidFill>
                <a:srgbClr val="FFFFFF"/>
              </a:solidFill>
              <a:latin typeface="TeleNeo Office ExtraBold" panose="020B0A04040202090203" pitchFamily="34" charset="0"/>
              <a:ea typeface="+mj-ea"/>
              <a:cs typeface="+mj-cs"/>
              <a:sym typeface="TeleNeo Office ExtraBold" panose="020B0A04040202090203" pitchFamily="34" charset="0"/>
            </a:endParaRPr>
          </a:p>
        </p:txBody>
      </p:sp>
      <p:sp>
        <p:nvSpPr>
          <p:cNvPr id="3" name="Untertitel 2">
            <a:extLst>
              <a:ext uri="{FF2B5EF4-FFF2-40B4-BE49-F238E27FC236}">
                <a16:creationId xmlns:a16="http://schemas.microsoft.com/office/drawing/2014/main" id="{986AE03F-9F17-43A0-AC01-91D1579AA4CB}"/>
              </a:ext>
            </a:extLst>
          </p:cNvPr>
          <p:cNvSpPr>
            <a:spLocks noGrp="1"/>
          </p:cNvSpPr>
          <p:nvPr>
            <p:ph type="subTitle" idx="1"/>
          </p:nvPr>
        </p:nvSpPr>
        <p:spPr/>
        <p:txBody>
          <a:bodyPr/>
          <a:lstStyle/>
          <a:p>
            <a:r>
              <a:rPr lang="hr-HR" dirty="0"/>
              <a:t>Strategic Finance Europe</a:t>
            </a:r>
            <a:endParaRPr lang="en-GB" dirty="0"/>
          </a:p>
        </p:txBody>
      </p:sp>
      <p:sp>
        <p:nvSpPr>
          <p:cNvPr id="2" name="Titel 1">
            <a:extLst>
              <a:ext uri="{FF2B5EF4-FFF2-40B4-BE49-F238E27FC236}">
                <a16:creationId xmlns:a16="http://schemas.microsoft.com/office/drawing/2014/main" id="{975874DB-DFE6-4090-B5E0-B936BB5D2514}"/>
              </a:ext>
            </a:extLst>
          </p:cNvPr>
          <p:cNvSpPr>
            <a:spLocks noGrp="1"/>
          </p:cNvSpPr>
          <p:nvPr>
            <p:ph type="ctrTitle"/>
          </p:nvPr>
        </p:nvSpPr>
        <p:spPr>
          <a:xfrm>
            <a:off x="1200000" y="3213966"/>
            <a:ext cx="8096400" cy="1495794"/>
          </a:xfrm>
        </p:spPr>
        <p:txBody>
          <a:bodyPr vert="horz"/>
          <a:lstStyle/>
          <a:p>
            <a:r>
              <a:rPr lang="de-DE" sz="6000" dirty="0"/>
              <a:t>3.6 GHz Benchmarks</a:t>
            </a:r>
            <a:br>
              <a:rPr lang="de-DE" sz="6000" dirty="0"/>
            </a:br>
            <a:r>
              <a:rPr lang="de-DE" sz="6000" dirty="0" err="1"/>
              <a:t>Slovakia</a:t>
            </a:r>
            <a:endParaRPr lang="de-DE" sz="3600" dirty="0"/>
          </a:p>
        </p:txBody>
      </p:sp>
      <p:pic>
        <p:nvPicPr>
          <p:cNvPr id="6" name="Bildplatzhalter 5" descr="Ein Bild, das Text enthält.&#10;&#10;Automatisch generierte Beschreibung">
            <a:extLst>
              <a:ext uri="{FF2B5EF4-FFF2-40B4-BE49-F238E27FC236}">
                <a16:creationId xmlns:a16="http://schemas.microsoft.com/office/drawing/2014/main" id="{41DCA58B-03F8-4C0F-83A4-45D2AAA1C6FE}"/>
              </a:ext>
            </a:extLst>
          </p:cNvPr>
          <p:cNvPicPr>
            <a:picLocks noGrp="1" noChangeAspect="1"/>
          </p:cNvPicPr>
          <p:nvPr>
            <p:ph type="pic" sz="quarter" idx="12"/>
          </p:nvPr>
        </p:nvPicPr>
        <p:blipFill>
          <a:blip r:embed="rId6"/>
          <a:srcRect t="7813" b="7813"/>
          <a:stretch>
            <a:fillRect/>
          </a:stretch>
        </p:blipFill>
        <p:spPr/>
      </p:pic>
      <p:sp>
        <p:nvSpPr>
          <p:cNvPr id="4" name="Rechteck 3">
            <a:extLst>
              <a:ext uri="{FF2B5EF4-FFF2-40B4-BE49-F238E27FC236}">
                <a16:creationId xmlns:a16="http://schemas.microsoft.com/office/drawing/2014/main" id="{1F3A01E8-1C54-4BC8-88BC-B34B8C4A23EB}"/>
              </a:ext>
            </a:extLst>
          </p:cNvPr>
          <p:cNvSpPr/>
          <p:nvPr/>
        </p:nvSpPr>
        <p:spPr>
          <a:xfrm>
            <a:off x="-254000" y="-254000"/>
            <a:ext cx="0" cy="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00">
                <a:solidFill>
                  <a:srgbClr val="FFFFFF"/>
                </a:solidFill>
              </a:rPr>
              <a:t>221903168</a:t>
            </a:r>
            <a:endParaRPr lang="en-US" sz="100" dirty="0" err="1">
              <a:solidFill>
                <a:srgbClr val="FFFFFF"/>
              </a:solidFill>
            </a:endParaRPr>
          </a:p>
        </p:txBody>
      </p:sp>
      <p:sp>
        <p:nvSpPr>
          <p:cNvPr id="5" name="Rechteck 4">
            <a:extLst>
              <a:ext uri="{FF2B5EF4-FFF2-40B4-BE49-F238E27FC236}">
                <a16:creationId xmlns:a16="http://schemas.microsoft.com/office/drawing/2014/main" id="{9061A319-EDC7-415B-8F6D-C0DB4D9C90F0}"/>
              </a:ext>
            </a:extLst>
          </p:cNvPr>
          <p:cNvSpPr/>
          <p:nvPr/>
        </p:nvSpPr>
        <p:spPr>
          <a:xfrm>
            <a:off x="-254000" y="-254000"/>
            <a:ext cx="0" cy="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en-US" sz="100"/>
              <a:t>338985736</a:t>
            </a:r>
          </a:p>
        </p:txBody>
      </p:sp>
      <p:sp>
        <p:nvSpPr>
          <p:cNvPr id="9" name="Rechteck 8">
            <a:extLst>
              <a:ext uri="{FF2B5EF4-FFF2-40B4-BE49-F238E27FC236}">
                <a16:creationId xmlns:a16="http://schemas.microsoft.com/office/drawing/2014/main" id="{DD28BF96-8765-4EDD-B230-9E42FB1D61BD}"/>
              </a:ext>
            </a:extLst>
          </p:cNvPr>
          <p:cNvSpPr/>
          <p:nvPr/>
        </p:nvSpPr>
        <p:spPr>
          <a:xfrm>
            <a:off x="-254000" y="-254000"/>
            <a:ext cx="0" cy="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en-US" sz="100"/>
              <a:t>0</a:t>
            </a:r>
          </a:p>
        </p:txBody>
      </p:sp>
      <p:sp>
        <p:nvSpPr>
          <p:cNvPr id="10" name="Rechteck 9">
            <a:extLst>
              <a:ext uri="{FF2B5EF4-FFF2-40B4-BE49-F238E27FC236}">
                <a16:creationId xmlns:a16="http://schemas.microsoft.com/office/drawing/2014/main" id="{A8D2AB42-3A48-452E-994F-4A34329874D0}"/>
              </a:ext>
            </a:extLst>
          </p:cNvPr>
          <p:cNvSpPr/>
          <p:nvPr/>
        </p:nvSpPr>
        <p:spPr>
          <a:xfrm>
            <a:off x="-254000" y="-254000"/>
            <a:ext cx="0" cy="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en-US" sz="100"/>
              <a:t>0</a:t>
            </a:r>
          </a:p>
        </p:txBody>
      </p:sp>
      <p:sp>
        <p:nvSpPr>
          <p:cNvPr id="11" name="Rechteck 10">
            <a:extLst>
              <a:ext uri="{FF2B5EF4-FFF2-40B4-BE49-F238E27FC236}">
                <a16:creationId xmlns:a16="http://schemas.microsoft.com/office/drawing/2014/main" id="{F87E0A5D-4C8A-4992-B9B4-DCDBE2E7462C}"/>
              </a:ext>
            </a:extLst>
          </p:cNvPr>
          <p:cNvSpPr/>
          <p:nvPr/>
        </p:nvSpPr>
        <p:spPr>
          <a:xfrm>
            <a:off x="-254000" y="-254000"/>
            <a:ext cx="0" cy="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r>
              <a:rPr lang="en-US" sz="100"/>
              <a:t>0</a:t>
            </a:r>
          </a:p>
        </p:txBody>
      </p:sp>
    </p:spTree>
    <p:extLst>
      <p:ext uri="{BB962C8B-B14F-4D97-AF65-F5344CB8AC3E}">
        <p14:creationId xmlns:p14="http://schemas.microsoft.com/office/powerpoint/2010/main" val="10172728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5496F01-42D1-4AAF-B952-CAE21C8A5C52}"/>
              </a:ext>
            </a:extLst>
          </p:cNvPr>
          <p:cNvGraphicFramePr>
            <a:graphicFrameLocks noChangeAspect="1"/>
          </p:cNvGraphicFramePr>
          <p:nvPr>
            <p:custDataLst>
              <p:tags r:id="rId1"/>
            </p:custDataLst>
            <p:extLst>
              <p:ext uri="{D42A27DB-BD31-4B8C-83A1-F6EECF244321}">
                <p14:modId xmlns:p14="http://schemas.microsoft.com/office/powerpoint/2010/main" val="3957563606"/>
              </p:ext>
            </p:extLst>
          </p:nvPr>
        </p:nvGraphicFramePr>
        <p:xfrm>
          <a:off x="1681" y="2206"/>
          <a:ext cx="1680" cy="1680"/>
        </p:xfrm>
        <a:graphic>
          <a:graphicData uri="http://schemas.openxmlformats.org/presentationml/2006/ole">
            <mc:AlternateContent xmlns:mc="http://schemas.openxmlformats.org/markup-compatibility/2006">
              <mc:Choice xmlns:v="urn:schemas-microsoft-com:vml" Requires="v">
                <p:oleObj name="think-cell Folie" r:id="rId5" imgW="328" imgH="328" progId="TCLayout.ActiveDocument.1">
                  <p:embed/>
                </p:oleObj>
              </mc:Choice>
              <mc:Fallback>
                <p:oleObj name="think-cell Folie" r:id="rId5" imgW="328" imgH="328" progId="TCLayout.ActiveDocument.1">
                  <p:embed/>
                  <p:pic>
                    <p:nvPicPr>
                      <p:cNvPr id="3" name="Object 2" hidden="1">
                        <a:extLst>
                          <a:ext uri="{FF2B5EF4-FFF2-40B4-BE49-F238E27FC236}">
                            <a16:creationId xmlns:a16="http://schemas.microsoft.com/office/drawing/2014/main" id="{C5496F01-42D1-4AAF-B952-CAE21C8A5C52}"/>
                          </a:ext>
                        </a:extLst>
                      </p:cNvPr>
                      <p:cNvPicPr/>
                      <p:nvPr/>
                    </p:nvPicPr>
                    <p:blipFill>
                      <a:blip r:embed="rId6"/>
                      <a:stretch>
                        <a:fillRect/>
                      </a:stretch>
                    </p:blipFill>
                    <p:spPr>
                      <a:xfrm>
                        <a:off x="1681" y="2206"/>
                        <a:ext cx="1680" cy="168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96CBDF24-7FC5-4F7D-BC90-719DB8803126}"/>
              </a:ext>
            </a:extLst>
          </p:cNvPr>
          <p:cNvSpPr/>
          <p:nvPr>
            <p:custDataLst>
              <p:tags r:id="rId2"/>
            </p:custDataLst>
          </p:nvPr>
        </p:nvSpPr>
        <p:spPr>
          <a:xfrm>
            <a:off x="1" y="526"/>
            <a:ext cx="167980" cy="16798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5998" dirty="0">
              <a:latin typeface="TeleGrotesk Headline Ultra" pitchFamily="2" charset="0"/>
              <a:ea typeface="+mj-ea"/>
              <a:cs typeface="+mj-cs"/>
              <a:sym typeface="TeleGrotesk Headline Ultra" pitchFamily="2" charset="0"/>
            </a:endParaRPr>
          </a:p>
        </p:txBody>
      </p:sp>
      <p:sp>
        <p:nvSpPr>
          <p:cNvPr id="2" name="Titel 1">
            <a:extLst>
              <a:ext uri="{FF2B5EF4-FFF2-40B4-BE49-F238E27FC236}">
                <a16:creationId xmlns:a16="http://schemas.microsoft.com/office/drawing/2014/main" id="{87CD0B60-1EE5-474A-825E-1B7FEA322784}"/>
              </a:ext>
            </a:extLst>
          </p:cNvPr>
          <p:cNvSpPr>
            <a:spLocks noGrp="1"/>
          </p:cNvSpPr>
          <p:nvPr>
            <p:ph type="title"/>
          </p:nvPr>
        </p:nvSpPr>
        <p:spPr/>
        <p:txBody>
          <a:bodyPr vert="horz"/>
          <a:lstStyle/>
          <a:p>
            <a:r>
              <a:rPr lang="en-US" dirty="0"/>
              <a:t>3.X GHz Price Benchmarks</a:t>
            </a:r>
          </a:p>
        </p:txBody>
      </p:sp>
      <p:pic>
        <p:nvPicPr>
          <p:cNvPr id="15" name="Grafik 544">
            <a:extLst>
              <a:ext uri="{FF2B5EF4-FFF2-40B4-BE49-F238E27FC236}">
                <a16:creationId xmlns:a16="http://schemas.microsoft.com/office/drawing/2014/main" id="{3676CC69-7DEF-4BF4-91BC-ED3EBDD2CD63}"/>
              </a:ext>
            </a:extLst>
          </p:cNvPr>
          <p:cNvPicPr>
            <a:picLocks noGrp="1" noChangeAspect="1"/>
          </p:cNvPicPr>
          <p:nvPr>
            <p:ph type="pic" sz="quarter" idx="12"/>
          </p:nvPr>
        </p:nvPicPr>
        <p:blipFill rotWithShape="1">
          <a:blip r:embed="rId7" cstate="print">
            <a:extLst>
              <a:ext uri="{28A0092B-C50C-407E-A947-70E740481C1C}">
                <a14:useLocalDpi xmlns:a14="http://schemas.microsoft.com/office/drawing/2010/main"/>
              </a:ext>
            </a:extLst>
          </a:blip>
          <a:srcRect l="16165" r="16165"/>
          <a:stretch/>
        </p:blipFill>
        <p:spPr bwMode="gray"/>
      </p:pic>
    </p:spTree>
    <p:extLst>
      <p:ext uri="{BB962C8B-B14F-4D97-AF65-F5344CB8AC3E}">
        <p14:creationId xmlns:p14="http://schemas.microsoft.com/office/powerpoint/2010/main" val="294960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ct 22" hidden="1">
            <a:extLst>
              <a:ext uri="{FF2B5EF4-FFF2-40B4-BE49-F238E27FC236}">
                <a16:creationId xmlns:a16="http://schemas.microsoft.com/office/drawing/2014/main" id="{9AF85A84-ED50-4B1B-B502-AA629B7634A9}"/>
              </a:ext>
            </a:extLst>
          </p:cNvPr>
          <p:cNvGraphicFramePr>
            <a:graphicFrameLocks noChangeAspect="1"/>
          </p:cNvGraphicFramePr>
          <p:nvPr>
            <p:custDataLst>
              <p:tags r:id="rId1"/>
            </p:custDataLst>
            <p:extLst>
              <p:ext uri="{D42A27DB-BD31-4B8C-83A1-F6EECF244321}">
                <p14:modId xmlns:p14="http://schemas.microsoft.com/office/powerpoint/2010/main" val="30551929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9" imgW="395" imgH="394" progId="TCLayout.ActiveDocument.1">
                  <p:embed/>
                </p:oleObj>
              </mc:Choice>
              <mc:Fallback>
                <p:oleObj name="think-cell Folie" r:id="rId9" imgW="395" imgH="394" progId="TCLayout.ActiveDocument.1">
                  <p:embed/>
                  <p:pic>
                    <p:nvPicPr>
                      <p:cNvPr id="23" name="Object 22" hidden="1">
                        <a:extLst>
                          <a:ext uri="{FF2B5EF4-FFF2-40B4-BE49-F238E27FC236}">
                            <a16:creationId xmlns:a16="http://schemas.microsoft.com/office/drawing/2014/main" id="{9AF85A84-ED50-4B1B-B502-AA629B7634A9}"/>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468A741D-5E9F-41D1-9222-0F020DDB5250}"/>
              </a:ext>
            </a:extLst>
          </p:cNvPr>
          <p:cNvSpPr/>
          <p:nvPr>
            <p:custDataLst>
              <p:tags r:id="rId2"/>
            </p:custDataLst>
          </p:nvPr>
        </p:nvSpPr>
        <p:spPr>
          <a:xfrm>
            <a:off x="0"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2800" dirty="0" err="1">
              <a:solidFill>
                <a:srgbClr val="FFFFFF"/>
              </a:solidFill>
              <a:latin typeface="TeleNeo Office ExtraBold" panose="020B0A04040202090203" pitchFamily="34" charset="0"/>
              <a:ea typeface="+mj-ea"/>
              <a:cs typeface="+mj-cs"/>
              <a:sym typeface="TeleNeo Office ExtraBold" panose="020B0A04040202090203" pitchFamily="34" charset="0"/>
            </a:endParaRPr>
          </a:p>
        </p:txBody>
      </p:sp>
      <p:sp>
        <p:nvSpPr>
          <p:cNvPr id="75" name="Rectangle 77">
            <a:extLst>
              <a:ext uri="{FF2B5EF4-FFF2-40B4-BE49-F238E27FC236}">
                <a16:creationId xmlns:a16="http://schemas.microsoft.com/office/drawing/2014/main" id="{D0AC8FC9-482A-4FC4-B5B4-A6F52ADCEC86}"/>
              </a:ext>
            </a:extLst>
          </p:cNvPr>
          <p:cNvSpPr/>
          <p:nvPr/>
        </p:nvSpPr>
        <p:spPr bwMode="gray">
          <a:xfrm>
            <a:off x="11376398" y="1783335"/>
            <a:ext cx="501153" cy="3907605"/>
          </a:xfrm>
          <a:prstGeom prst="rect">
            <a:avLst/>
          </a:prstGeom>
          <a:noFill/>
          <a:ln w="12700" algn="ctr">
            <a:solidFill>
              <a:schemeClr val="tx2"/>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endParaRPr lang="en-US" sz="1905" dirty="0">
              <a:cs typeface="Arial" charset="0"/>
            </a:endParaRPr>
          </a:p>
        </p:txBody>
      </p:sp>
      <p:sp>
        <p:nvSpPr>
          <p:cNvPr id="76" name="Titel 1">
            <a:extLst>
              <a:ext uri="{FF2B5EF4-FFF2-40B4-BE49-F238E27FC236}">
                <a16:creationId xmlns:a16="http://schemas.microsoft.com/office/drawing/2014/main" id="{347942FF-89D6-493F-B571-3A0BAED2EE06}"/>
              </a:ext>
            </a:extLst>
          </p:cNvPr>
          <p:cNvSpPr>
            <a:spLocks noGrp="1"/>
          </p:cNvSpPr>
          <p:nvPr>
            <p:ph type="title"/>
          </p:nvPr>
        </p:nvSpPr>
        <p:spPr>
          <a:xfrm>
            <a:off x="342838" y="267178"/>
            <a:ext cx="11765556" cy="387798"/>
          </a:xfrm>
        </p:spPr>
        <p:txBody>
          <a:bodyPr vert="horz"/>
          <a:lstStyle/>
          <a:p>
            <a:r>
              <a:rPr lang="en-US" sz="2800" dirty="0">
                <a:latin typeface="TeleNeo Office ExtraBold" panose="020B0A04040202090203" pitchFamily="34" charset="0"/>
              </a:rPr>
              <a:t>Benchmark 3.x GHz (normalized) – starting prices.</a:t>
            </a:r>
            <a:endParaRPr lang="en-US" sz="2800" dirty="0">
              <a:highlight>
                <a:srgbClr val="FFFF00"/>
              </a:highlight>
              <a:latin typeface="TeleNeo Office ExtraBold" panose="020B0A04040202090203" pitchFamily="34" charset="0"/>
            </a:endParaRPr>
          </a:p>
        </p:txBody>
      </p:sp>
      <p:graphicFrame>
        <p:nvGraphicFramePr>
          <p:cNvPr id="136" name="Chart 135">
            <a:extLst>
              <a:ext uri="{FF2B5EF4-FFF2-40B4-BE49-F238E27FC236}">
                <a16:creationId xmlns:a16="http://schemas.microsoft.com/office/drawing/2014/main" id="{FE1F3D0E-E757-432B-A4D3-B95C421D17C0}"/>
              </a:ext>
            </a:extLst>
          </p:cNvPr>
          <p:cNvGraphicFramePr/>
          <p:nvPr>
            <p:custDataLst>
              <p:tags r:id="rId3"/>
            </p:custDataLst>
            <p:extLst>
              <p:ext uri="{D42A27DB-BD31-4B8C-83A1-F6EECF244321}">
                <p14:modId xmlns:p14="http://schemas.microsoft.com/office/powerpoint/2010/main" val="1746045679"/>
              </p:ext>
            </p:extLst>
          </p:nvPr>
        </p:nvGraphicFramePr>
        <p:xfrm>
          <a:off x="436563" y="1638300"/>
          <a:ext cx="11523662" cy="3082925"/>
        </p:xfrm>
        <a:graphic>
          <a:graphicData uri="http://schemas.openxmlformats.org/drawingml/2006/chart">
            <c:chart xmlns:c="http://schemas.openxmlformats.org/drawingml/2006/chart" xmlns:r="http://schemas.openxmlformats.org/officeDocument/2006/relationships" r:id="rId11"/>
          </a:graphicData>
        </a:graphic>
      </p:graphicFrame>
      <p:cxnSp>
        <p:nvCxnSpPr>
          <p:cNvPr id="8" name="Straight Connector 7">
            <a:extLst>
              <a:ext uri="{FF2B5EF4-FFF2-40B4-BE49-F238E27FC236}">
                <a16:creationId xmlns:a16="http://schemas.microsoft.com/office/drawing/2014/main" id="{F06CB24A-5174-4385-9800-5D4B9EB2F506}"/>
              </a:ext>
            </a:extLst>
          </p:cNvPr>
          <p:cNvCxnSpPr/>
          <p:nvPr>
            <p:custDataLst>
              <p:tags r:id="rId4"/>
            </p:custDataLst>
          </p:nvPr>
        </p:nvCxnSpPr>
        <p:spPr bwMode="gray">
          <a:xfrm>
            <a:off x="519113" y="3887788"/>
            <a:ext cx="4791075" cy="0"/>
          </a:xfrm>
          <a:prstGeom prst="line">
            <a:avLst/>
          </a:prstGeom>
          <a:ln w="19050" cap="flat" cmpd="sng" algn="ctr">
            <a:solidFill>
              <a:schemeClr val="tx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48EAFE4A-486C-4865-AB3D-1C7405277E6B}"/>
              </a:ext>
            </a:extLst>
          </p:cNvPr>
          <p:cNvCxnSpPr/>
          <p:nvPr>
            <p:custDataLst>
              <p:tags r:id="rId5"/>
            </p:custDataLst>
          </p:nvPr>
        </p:nvCxnSpPr>
        <p:spPr bwMode="gray">
          <a:xfrm>
            <a:off x="5537200" y="3887788"/>
            <a:ext cx="6340475" cy="0"/>
          </a:xfrm>
          <a:prstGeom prst="line">
            <a:avLst/>
          </a:prstGeom>
          <a:ln w="19050" cap="flat" cmpd="sng" algn="ctr">
            <a:solidFill>
              <a:schemeClr val="tx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87" name="Rectangle 20">
            <a:extLst>
              <a:ext uri="{FF2B5EF4-FFF2-40B4-BE49-F238E27FC236}">
                <a16:creationId xmlns:a16="http://schemas.microsoft.com/office/drawing/2014/main" id="{20801203-10DC-415F-B804-0B3102EC7D70}"/>
              </a:ext>
            </a:extLst>
          </p:cNvPr>
          <p:cNvSpPr/>
          <p:nvPr>
            <p:custDataLst>
              <p:tags r:id="rId6"/>
            </p:custDataLst>
          </p:nvPr>
        </p:nvSpPr>
        <p:spPr bwMode="gray">
          <a:xfrm>
            <a:off x="574675" y="1916113"/>
            <a:ext cx="196850" cy="147638"/>
          </a:xfrm>
          <a:prstGeom prst="rect">
            <a:avLst/>
          </a:prstGeom>
          <a:solidFill>
            <a:srgbClr val="DEDEDE"/>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chemeClr val="tx2"/>
                </a:solidFill>
                <a:prstDash val="solid"/>
                <a:miter lim="800000"/>
                <a:headEnd type="none" w="med" len="med"/>
                <a:tailEnd type="none" w="med" len="med"/>
              </a14:hiddenLine>
            </a:ext>
          </a:ex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endParaRPr lang="en-US" sz="1905" dirty="0">
              <a:cs typeface="Arial" charset="0"/>
            </a:endParaRPr>
          </a:p>
        </p:txBody>
      </p:sp>
      <p:sp>
        <p:nvSpPr>
          <p:cNvPr id="190" name="Textplatzhalter 2">
            <a:extLst>
              <a:ext uri="{FF2B5EF4-FFF2-40B4-BE49-F238E27FC236}">
                <a16:creationId xmlns:a16="http://schemas.microsoft.com/office/drawing/2014/main" id="{0E1FD414-4D6F-4136-9FC1-F47AE37FCD05}"/>
              </a:ext>
            </a:extLst>
          </p:cNvPr>
          <p:cNvSpPr>
            <a:spLocks noGrp="1"/>
          </p:cNvSpPr>
          <p:nvPr>
            <p:custDataLst>
              <p:tags r:id="rId7"/>
            </p:custDataLst>
          </p:nvPr>
        </p:nvSpPr>
        <p:spPr bwMode="gray">
          <a:xfrm>
            <a:off x="822325" y="1911350"/>
            <a:ext cx="1039813" cy="17462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spcCol="0" anchor="ctr" anchorCtr="0" compatLnSpc="1">
            <a:prstTxWarp prst="textNoShape">
              <a:avLst/>
            </a:prstTxWarp>
            <a:noAutofit/>
          </a:bodyPr>
          <a:lstStyle>
            <a:lvl1pPr algn="l" defTabSz="576226" rtl="0" eaLnBrk="1" fontAlgn="base" hangingPunct="1">
              <a:lnSpc>
                <a:spcPct val="104000"/>
              </a:lnSpc>
              <a:spcBef>
                <a:spcPts val="1200"/>
              </a:spcBef>
              <a:spcAft>
                <a:spcPct val="0"/>
              </a:spcAft>
              <a:buClr>
                <a:schemeClr val="tx2"/>
              </a:buClr>
              <a:buFont typeface="Wingdings" pitchFamily="2" charset="2"/>
              <a:defRPr sz="1800" kern="1200">
                <a:solidFill>
                  <a:schemeClr val="tx1"/>
                </a:solidFill>
                <a:latin typeface="Tele-GroteskFet" pitchFamily="2" charset="0"/>
                <a:ea typeface="+mn-ea"/>
                <a:cs typeface="+mn-cs"/>
              </a:defRPr>
            </a:lvl1pPr>
            <a:lvl2pPr marL="1588" algn="l" defTabSz="576226" rtl="0" eaLnBrk="1" fontAlgn="base" hangingPunct="1">
              <a:lnSpc>
                <a:spcPct val="104000"/>
              </a:lnSpc>
              <a:spcBef>
                <a:spcPts val="300"/>
              </a:spcBef>
              <a:spcAft>
                <a:spcPct val="0"/>
              </a:spcAft>
              <a:buClr>
                <a:schemeClr val="tx2"/>
              </a:buClr>
              <a:buFont typeface="Wingdings" pitchFamily="2" charset="2"/>
              <a:defRPr sz="1800" kern="1200">
                <a:solidFill>
                  <a:schemeClr val="tx1"/>
                </a:solidFill>
                <a:latin typeface="+mn-lt"/>
                <a:ea typeface="+mn-ea"/>
                <a:cs typeface="+mn-cs"/>
              </a:defRPr>
            </a:lvl2pPr>
            <a:lvl3pPr marL="216000" indent="-216000" algn="l" defTabSz="576226" rtl="0" eaLnBrk="1" fontAlgn="base" hangingPunct="1">
              <a:lnSpc>
                <a:spcPct val="104000"/>
              </a:lnSpc>
              <a:spcBef>
                <a:spcPts val="300"/>
              </a:spcBef>
              <a:spcAft>
                <a:spcPct val="0"/>
              </a:spcAft>
              <a:buClr>
                <a:schemeClr val="tx1"/>
              </a:buClr>
              <a:buSzPct val="70000"/>
              <a:buFont typeface="Wingdings 2" panose="05020102010507070707" pitchFamily="18" charset="2"/>
              <a:buChar char="¡"/>
              <a:defRPr sz="1800" kern="1200">
                <a:solidFill>
                  <a:schemeClr val="tx1"/>
                </a:solidFill>
                <a:latin typeface="+mn-lt"/>
                <a:ea typeface="+mn-ea"/>
                <a:cs typeface="+mn-cs"/>
              </a:defRPr>
            </a:lvl3pPr>
            <a:lvl4pPr marL="432000" indent="-215886"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chemeClr val="tx1"/>
                </a:solidFill>
                <a:latin typeface="+mn-lt"/>
                <a:ea typeface="+mn-ea"/>
                <a:cs typeface="+mn-cs"/>
              </a:defRPr>
            </a:lvl4pPr>
            <a:lvl5pPr marL="648000" indent="-216000"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chemeClr val="tx1"/>
                </a:solidFill>
                <a:latin typeface="+mn-lt"/>
                <a:ea typeface="+mn-ea"/>
                <a:cs typeface="+mn-cs"/>
              </a:defRPr>
            </a:lvl5pPr>
            <a:lvl6pPr marL="2514440" indent="-228585" algn="l" defTabSz="457171" rtl="0" eaLnBrk="1" latinLnBrk="0" hangingPunct="1">
              <a:spcBef>
                <a:spcPct val="20000"/>
              </a:spcBef>
              <a:buFont typeface="Arial"/>
              <a:buChar char="•"/>
              <a:defRPr sz="2000" kern="1200">
                <a:solidFill>
                  <a:schemeClr val="tx1"/>
                </a:solidFill>
                <a:latin typeface="+mn-lt"/>
                <a:ea typeface="+mn-ea"/>
                <a:cs typeface="+mn-cs"/>
              </a:defRPr>
            </a:lvl6pPr>
            <a:lvl7pPr marL="2971609" indent="-228585" algn="l" defTabSz="457171" rtl="0" eaLnBrk="1" latinLnBrk="0" hangingPunct="1">
              <a:spcBef>
                <a:spcPct val="20000"/>
              </a:spcBef>
              <a:buFont typeface="Arial"/>
              <a:buChar char="•"/>
              <a:defRPr sz="2000" kern="1200">
                <a:solidFill>
                  <a:schemeClr val="tx1"/>
                </a:solidFill>
                <a:latin typeface="+mn-lt"/>
                <a:ea typeface="+mn-ea"/>
                <a:cs typeface="+mn-cs"/>
              </a:defRPr>
            </a:lvl7pPr>
            <a:lvl8pPr marL="3428780" indent="-228585" algn="l" defTabSz="457171" rtl="0" eaLnBrk="1" latinLnBrk="0" hangingPunct="1">
              <a:spcBef>
                <a:spcPct val="20000"/>
              </a:spcBef>
              <a:buFont typeface="Arial"/>
              <a:buChar char="•"/>
              <a:defRPr sz="2000" kern="1200">
                <a:solidFill>
                  <a:schemeClr val="tx1"/>
                </a:solidFill>
                <a:latin typeface="+mn-lt"/>
                <a:ea typeface="+mn-ea"/>
                <a:cs typeface="+mn-cs"/>
              </a:defRPr>
            </a:lvl8pPr>
            <a:lvl9pPr marL="3885951" indent="-228585" algn="l" defTabSz="457171" rtl="0" eaLnBrk="1" latinLnBrk="0" hangingPunct="1">
              <a:spcBef>
                <a:spcPct val="20000"/>
              </a:spcBef>
              <a:buFont typeface="Arial"/>
              <a:buChar char="•"/>
              <a:defRPr sz="2000" kern="1200">
                <a:solidFill>
                  <a:schemeClr val="tx1"/>
                </a:solidFill>
                <a:latin typeface="+mn-lt"/>
                <a:ea typeface="+mn-ea"/>
                <a:cs typeface="+mn-cs"/>
              </a:defRPr>
            </a:lvl9pPr>
          </a:lstStyle>
          <a:p>
            <a:pPr>
              <a:spcBef>
                <a:spcPct val="0"/>
              </a:spcBef>
            </a:pPr>
            <a:fld id="{FADE2127-44E7-44C7-930F-24A14A4D3DC3}" type="datetime'S''''''''t''ar''''''''t ''''''''Pr''i''''''''ce ''(EUR''m'')'">
              <a:rPr lang="en-US" altLang="en-US" sz="1100" smtClean="0">
                <a:latin typeface="+mn-lt"/>
              </a:rPr>
              <a:pPr/>
              <a:t>Start Price (EURm)</a:t>
            </a:fld>
            <a:endParaRPr lang="en-US" sz="1100" dirty="0">
              <a:latin typeface="+mn-lt"/>
              <a:sym typeface="TeleNeo Office" panose="020B0504040202090203" pitchFamily="34" charset="0"/>
            </a:endParaRPr>
          </a:p>
        </p:txBody>
      </p:sp>
      <p:sp>
        <p:nvSpPr>
          <p:cNvPr id="192" name="Textfeld 61">
            <a:extLst>
              <a:ext uri="{FF2B5EF4-FFF2-40B4-BE49-F238E27FC236}">
                <a16:creationId xmlns:a16="http://schemas.microsoft.com/office/drawing/2014/main" id="{510271AC-F2EC-489A-A19F-FDD115663C6D}"/>
              </a:ext>
            </a:extLst>
          </p:cNvPr>
          <p:cNvSpPr txBox="1"/>
          <p:nvPr/>
        </p:nvSpPr>
        <p:spPr bwMode="gray">
          <a:xfrm>
            <a:off x="312491" y="1093788"/>
            <a:ext cx="2109784" cy="398463"/>
          </a:xfrm>
          <a:prstGeom prst="rect">
            <a:avLst/>
          </a:prstGeom>
          <a:noFill/>
          <a:ln w="19050">
            <a:noFill/>
            <a:miter lim="800000"/>
            <a:headEnd/>
            <a:tailEnd/>
          </a:ln>
        </p:spPr>
        <p:txBody>
          <a:bodyPr vert="horz" wrap="square" lIns="76175" tIns="38087" rIns="76175" bIns="38087" numCol="1" rtlCol="0" anchor="t" anchorCtr="0" compatLnSpc="1">
            <a:prstTxWarp prst="textNoShape">
              <a:avLst/>
            </a:prstTxWarp>
            <a:noAutofit/>
          </a:bodyPr>
          <a:lstStyle/>
          <a:p>
            <a:pPr defTabSz="1219084">
              <a:defRPr/>
            </a:pPr>
            <a:r>
              <a:rPr lang="en-US" sz="1693" dirty="0">
                <a:solidFill>
                  <a:srgbClr val="E20074"/>
                </a:solidFill>
                <a:latin typeface="TeleNeo Office Medium" panose="020B0604040202090203" pitchFamily="34" charset="0"/>
              </a:rPr>
              <a:t>M€/1x100 MHz</a:t>
            </a:r>
            <a:endParaRPr lang="en-US" sz="1693" baseline="30000" dirty="0">
              <a:solidFill>
                <a:srgbClr val="E20074"/>
              </a:solidFill>
              <a:latin typeface="TeleNeo Office Medium" panose="020B0604040202090203" pitchFamily="34" charset="0"/>
            </a:endParaRPr>
          </a:p>
        </p:txBody>
      </p:sp>
      <p:sp>
        <p:nvSpPr>
          <p:cNvPr id="104" name="Footer Placeholder 14">
            <a:extLst>
              <a:ext uri="{FF2B5EF4-FFF2-40B4-BE49-F238E27FC236}">
                <a16:creationId xmlns:a16="http://schemas.microsoft.com/office/drawing/2014/main" id="{2B5F6E49-F856-4163-ADD3-A3FB21A33BFF}"/>
              </a:ext>
            </a:extLst>
          </p:cNvPr>
          <p:cNvSpPr txBox="1">
            <a:spLocks/>
          </p:cNvSpPr>
          <p:nvPr/>
        </p:nvSpPr>
        <p:spPr bwMode="black">
          <a:xfrm>
            <a:off x="2698910" y="6528588"/>
            <a:ext cx="7488000" cy="32400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1800" kern="1200">
                <a:solidFill>
                  <a:schemeClr val="tx1"/>
                </a:solidFill>
                <a:latin typeface="+mn-lt"/>
                <a:ea typeface="+mn-ea"/>
                <a:cs typeface="+mn-cs"/>
                <a:sym typeface="+mn-lt"/>
              </a:defRPr>
            </a:lvl1pPr>
            <a:lvl2pPr marL="0" indent="0" algn="l" defTabSz="914400" rtl="0" eaLnBrk="1" latinLnBrk="0" hangingPunct="1">
              <a:lnSpc>
                <a:spcPct val="100000"/>
              </a:lnSpc>
              <a:spcBef>
                <a:spcPts val="0"/>
              </a:spcBef>
              <a:spcAft>
                <a:spcPts val="0"/>
              </a:spcAft>
              <a:buFont typeface="Arial" panose="020B0604020202020204" pitchFamily="34" charset="0"/>
              <a:buNone/>
              <a:defRPr sz="1800" kern="1200">
                <a:solidFill>
                  <a:schemeClr val="tx1"/>
                </a:solidFill>
                <a:latin typeface="+mn-lt"/>
                <a:ea typeface="+mn-ea"/>
                <a:cs typeface="+mn-cs"/>
                <a:sym typeface="+mn-lt"/>
              </a:defRPr>
            </a:lvl2pPr>
            <a:lvl3pPr marL="144000" indent="-144000" algn="l" defTabSz="914400" rtl="0" eaLnBrk="1" latinLnBrk="0" hangingPunct="1">
              <a:lnSpc>
                <a:spcPct val="100000"/>
              </a:lnSpc>
              <a:spcBef>
                <a:spcPts val="0"/>
              </a:spcBef>
              <a:spcAft>
                <a:spcPts val="0"/>
              </a:spcAft>
              <a:buClr>
                <a:schemeClr val="tx2"/>
              </a:buClr>
              <a:buSzPct val="100000"/>
              <a:buFont typeface="TeleNeo Office" panose="020B0504040202090203" pitchFamily="34" charset="0"/>
              <a:buChar char="•"/>
              <a:defRPr sz="1800" kern="1200">
                <a:solidFill>
                  <a:schemeClr val="tx1"/>
                </a:solidFill>
                <a:latin typeface="+mn-lt"/>
                <a:ea typeface="+mn-ea"/>
                <a:cs typeface="+mn-cs"/>
                <a:sym typeface="+mn-lt"/>
              </a:defRPr>
            </a:lvl3pPr>
            <a:lvl4pPr marL="288000" indent="-144000" algn="l" defTabSz="914400" rtl="0" eaLnBrk="1" latinLnBrk="0" hangingPunct="1">
              <a:lnSpc>
                <a:spcPct val="100000"/>
              </a:lnSpc>
              <a:spcBef>
                <a:spcPts val="0"/>
              </a:spcBef>
              <a:spcAft>
                <a:spcPts val="0"/>
              </a:spcAft>
              <a:buClr>
                <a:schemeClr val="tx2"/>
              </a:buClr>
              <a:buSzPct val="100000"/>
              <a:buFont typeface="TeleNeo Office" panose="020B0504040202090203" pitchFamily="34" charset="0"/>
              <a:buChar char="•"/>
              <a:defRPr sz="1800" kern="1200">
                <a:solidFill>
                  <a:schemeClr val="tx1"/>
                </a:solidFill>
                <a:latin typeface="+mn-lt"/>
                <a:ea typeface="+mn-ea"/>
                <a:cs typeface="+mn-cs"/>
                <a:sym typeface="+mn-lt"/>
              </a:defRPr>
            </a:lvl4pPr>
            <a:lvl5pPr marL="432000" indent="-144000" algn="l" defTabSz="914400" rtl="0" eaLnBrk="1" latinLnBrk="0" hangingPunct="1">
              <a:lnSpc>
                <a:spcPct val="100000"/>
              </a:lnSpc>
              <a:spcBef>
                <a:spcPts val="0"/>
              </a:spcBef>
              <a:spcAft>
                <a:spcPts val="0"/>
              </a:spcAft>
              <a:buClr>
                <a:schemeClr val="tx2"/>
              </a:buClr>
              <a:buSzPct val="100000"/>
              <a:buFont typeface="TeleNeo Office" panose="020B0504040202090203" pitchFamily="34" charset="0"/>
              <a:buChar char="•"/>
              <a:defRPr sz="1800" kern="1200">
                <a:solidFill>
                  <a:schemeClr val="tx1"/>
                </a:solidFill>
                <a:latin typeface="+mn-lt"/>
                <a:ea typeface="+mn-ea"/>
                <a:cs typeface="+mn-cs"/>
                <a:sym typeface="+mn-lt"/>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algn="ctr"/>
            <a:r>
              <a:rPr lang="en-US" sz="1100" dirty="0"/>
              <a:t>Privileged &amp; confidential</a:t>
            </a:r>
            <a:endParaRPr lang="en-US" dirty="0"/>
          </a:p>
        </p:txBody>
      </p:sp>
      <p:sp>
        <p:nvSpPr>
          <p:cNvPr id="103" name="Foliennummernplatzhalter 7">
            <a:extLst>
              <a:ext uri="{FF2B5EF4-FFF2-40B4-BE49-F238E27FC236}">
                <a16:creationId xmlns:a16="http://schemas.microsoft.com/office/drawing/2014/main" id="{3B34A276-77FA-432D-A21F-E959FE198168}"/>
              </a:ext>
            </a:extLst>
          </p:cNvPr>
          <p:cNvSpPr txBox="1">
            <a:spLocks/>
          </p:cNvSpPr>
          <p:nvPr/>
        </p:nvSpPr>
        <p:spPr bwMode="black">
          <a:xfrm>
            <a:off x="11610975" y="6385644"/>
            <a:ext cx="317025" cy="324000"/>
          </a:xfrm>
          <a:prstGeom prst="rect">
            <a:avLst/>
          </a:prstGeom>
        </p:spPr>
        <p:txBody>
          <a:bodyPr/>
          <a:ls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1A5E10D-79A5-49BA-9648-53481340C65F}" type="slidenum">
              <a:rPr lang="en-US" sz="900" smtClean="0"/>
              <a:pPr/>
              <a:t>11</a:t>
            </a:fld>
            <a:endParaRPr lang="en-US" sz="900" dirty="0"/>
          </a:p>
        </p:txBody>
      </p:sp>
      <p:sp>
        <p:nvSpPr>
          <p:cNvPr id="325" name="Textfeld 61">
            <a:extLst>
              <a:ext uri="{FF2B5EF4-FFF2-40B4-BE49-F238E27FC236}">
                <a16:creationId xmlns:a16="http://schemas.microsoft.com/office/drawing/2014/main" id="{E86512BB-1260-4E28-B898-4774513096C0}"/>
              </a:ext>
            </a:extLst>
          </p:cNvPr>
          <p:cNvSpPr txBox="1"/>
          <p:nvPr/>
        </p:nvSpPr>
        <p:spPr bwMode="gray">
          <a:xfrm>
            <a:off x="470936" y="3516096"/>
            <a:ext cx="2109784" cy="349468"/>
          </a:xfrm>
          <a:prstGeom prst="rect">
            <a:avLst/>
          </a:prstGeom>
          <a:noFill/>
          <a:ln w="19050">
            <a:noFill/>
            <a:miter lim="800000"/>
            <a:headEnd/>
            <a:tailEnd/>
          </a:ln>
        </p:spPr>
        <p:txBody>
          <a:bodyPr vert="horz" wrap="square" lIns="76175" tIns="38087" rIns="76175" bIns="38087" numCol="1" rtlCol="0" anchor="ctr" anchorCtr="0" compatLnSpc="1">
            <a:prstTxWarp prst="textNoShape">
              <a:avLst/>
            </a:prstTxWarp>
            <a:noAutofit/>
          </a:bodyPr>
          <a:lstStyle/>
          <a:p>
            <a:pPr defTabSz="1219084">
              <a:defRPr/>
            </a:pPr>
            <a:r>
              <a:rPr lang="en-US" sz="1000" dirty="0">
                <a:solidFill>
                  <a:srgbClr val="E20074"/>
                </a:solidFill>
                <a:latin typeface="TeleNeo Office Medium" panose="020B0604040202090203" pitchFamily="34" charset="0"/>
              </a:rPr>
              <a:t>Median: 5,5m€</a:t>
            </a:r>
            <a:endParaRPr lang="en-US" sz="1000" baseline="30000" dirty="0">
              <a:solidFill>
                <a:srgbClr val="E20074"/>
              </a:solidFill>
              <a:latin typeface="TeleNeo Office Medium" panose="020B0604040202090203" pitchFamily="34" charset="0"/>
            </a:endParaRPr>
          </a:p>
        </p:txBody>
      </p:sp>
      <p:sp>
        <p:nvSpPr>
          <p:cNvPr id="208" name="Inhaltsplatzhalter 6">
            <a:extLst>
              <a:ext uri="{FF2B5EF4-FFF2-40B4-BE49-F238E27FC236}">
                <a16:creationId xmlns:a16="http://schemas.microsoft.com/office/drawing/2014/main" id="{BD1DA46A-9AB0-4DBA-A0C0-C40F2DB3F98F}"/>
              </a:ext>
            </a:extLst>
          </p:cNvPr>
          <p:cNvSpPr txBox="1">
            <a:spLocks/>
          </p:cNvSpPr>
          <p:nvPr/>
        </p:nvSpPr>
        <p:spPr bwMode="gray">
          <a:xfrm>
            <a:off x="589988" y="5884602"/>
            <a:ext cx="11209869" cy="479425"/>
          </a:xfrm>
          <a:prstGeom prst="rect">
            <a:avLst/>
          </a:prstGeom>
          <a:noFill/>
          <a:ln w="31750">
            <a:noFill/>
            <a:miter lim="800000"/>
            <a:headEnd/>
            <a:tailEnd/>
          </a:ln>
        </p:spPr>
        <p:txBody>
          <a:bodyPr vert="horz" wrap="square" lIns="65294" tIns="65294" rIns="65294" bIns="65294" numCol="1" anchor="t" anchorCtr="0" compatLnSpc="1">
            <a:prstTxWarp prst="textNoShape">
              <a:avLst/>
            </a:prstTxWarp>
          </a:bodyPr>
          <a:lstStyle>
            <a:lvl1pPr algn="l" defTabSz="576226" rtl="0" eaLnBrk="1" fontAlgn="base" hangingPunct="1">
              <a:lnSpc>
                <a:spcPct val="104000"/>
              </a:lnSpc>
              <a:spcBef>
                <a:spcPts val="1200"/>
              </a:spcBef>
              <a:spcAft>
                <a:spcPct val="0"/>
              </a:spcAft>
              <a:buClr>
                <a:schemeClr val="tx2"/>
              </a:buClr>
              <a:buFont typeface="Wingdings" pitchFamily="2" charset="2"/>
              <a:defRPr sz="1800" kern="1200">
                <a:solidFill>
                  <a:srgbClr val="4B4B4B"/>
                </a:solidFill>
                <a:latin typeface="Tele-GroteskFet" pitchFamily="2" charset="0"/>
                <a:ea typeface="+mn-ea"/>
                <a:cs typeface="+mn-cs"/>
              </a:defRPr>
            </a:lvl1pPr>
            <a:lvl2pPr marL="1588" algn="l" defTabSz="576226" rtl="0" eaLnBrk="1" fontAlgn="base" hangingPunct="1">
              <a:lnSpc>
                <a:spcPct val="104000"/>
              </a:lnSpc>
              <a:spcBef>
                <a:spcPts val="300"/>
              </a:spcBef>
              <a:spcAft>
                <a:spcPct val="0"/>
              </a:spcAft>
              <a:buClr>
                <a:schemeClr val="tx2"/>
              </a:buClr>
              <a:buFont typeface="Wingdings" pitchFamily="2" charset="2"/>
              <a:defRPr sz="1800" kern="1200">
                <a:solidFill>
                  <a:srgbClr val="4B4B4B"/>
                </a:solidFill>
                <a:latin typeface="+mn-lt"/>
                <a:ea typeface="+mn-ea"/>
                <a:cs typeface="+mn-cs"/>
              </a:defRPr>
            </a:lvl2pPr>
            <a:lvl3pPr marL="225410" indent="-220649" algn="l" defTabSz="576226" rtl="0" eaLnBrk="1" fontAlgn="base" hangingPunct="1">
              <a:lnSpc>
                <a:spcPct val="104000"/>
              </a:lnSpc>
              <a:spcBef>
                <a:spcPts val="30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3pPr>
            <a:lvl4pPr marL="444471" indent="-215886"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4pPr>
            <a:lvl5pPr marL="677820" indent="-231761"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5pPr>
            <a:lvl6pPr marL="2514440" indent="-228585" algn="l" defTabSz="457171" rtl="0" eaLnBrk="1" latinLnBrk="0" hangingPunct="1">
              <a:spcBef>
                <a:spcPct val="20000"/>
              </a:spcBef>
              <a:buFont typeface="Arial"/>
              <a:buChar char="•"/>
              <a:defRPr sz="2000" kern="1200">
                <a:solidFill>
                  <a:schemeClr val="tx1"/>
                </a:solidFill>
                <a:latin typeface="+mn-lt"/>
                <a:ea typeface="+mn-ea"/>
                <a:cs typeface="+mn-cs"/>
              </a:defRPr>
            </a:lvl6pPr>
            <a:lvl7pPr marL="2971609" indent="-228585" algn="l" defTabSz="457171" rtl="0" eaLnBrk="1" latinLnBrk="0" hangingPunct="1">
              <a:spcBef>
                <a:spcPct val="20000"/>
              </a:spcBef>
              <a:buFont typeface="Arial"/>
              <a:buChar char="•"/>
              <a:defRPr sz="2000" kern="1200">
                <a:solidFill>
                  <a:schemeClr val="tx1"/>
                </a:solidFill>
                <a:latin typeface="+mn-lt"/>
                <a:ea typeface="+mn-ea"/>
                <a:cs typeface="+mn-cs"/>
              </a:defRPr>
            </a:lvl7pPr>
            <a:lvl8pPr marL="3428780" indent="-228585" algn="l" defTabSz="457171" rtl="0" eaLnBrk="1" latinLnBrk="0" hangingPunct="1">
              <a:spcBef>
                <a:spcPct val="20000"/>
              </a:spcBef>
              <a:buFont typeface="Arial"/>
              <a:buChar char="•"/>
              <a:defRPr sz="2000" kern="1200">
                <a:solidFill>
                  <a:schemeClr val="tx1"/>
                </a:solidFill>
                <a:latin typeface="+mn-lt"/>
                <a:ea typeface="+mn-ea"/>
                <a:cs typeface="+mn-cs"/>
              </a:defRPr>
            </a:lvl8pPr>
            <a:lvl9pPr marL="3885951" indent="-228585" algn="l" defTabSz="457171" rtl="0" eaLnBrk="1" latinLnBrk="0" hangingPunct="1">
              <a:spcBef>
                <a:spcPct val="20000"/>
              </a:spcBef>
              <a:buFont typeface="Arial"/>
              <a:buChar char="•"/>
              <a:defRPr sz="2000" kern="1200">
                <a:solidFill>
                  <a:schemeClr val="tx1"/>
                </a:solidFill>
                <a:latin typeface="+mn-lt"/>
                <a:ea typeface="+mn-ea"/>
                <a:cs typeface="+mn-cs"/>
              </a:defRPr>
            </a:lvl9pPr>
          </a:lstStyle>
          <a:p>
            <a:pPr marL="228554" indent="-228554">
              <a:lnSpc>
                <a:spcPct val="90000"/>
              </a:lnSpc>
              <a:buFontTx/>
              <a:buAutoNum type="arabicPeriod"/>
              <a:defRPr/>
            </a:pPr>
            <a:r>
              <a:rPr lang="en-US" sz="952" dirty="0">
                <a:solidFill>
                  <a:srgbClr val="4B4B4B">
                    <a:lumMod val="100000"/>
                  </a:srgbClr>
                </a:solidFill>
                <a:latin typeface="TeleNeo Office" panose="020B0504040202090203" pitchFamily="34" charset="0"/>
              </a:rPr>
              <a:t>Adjusted Price: M€/1x100MHz adjusted to GDP of Slovakia and lifetime of 15 years; annual fees are discounted with 3% over lifetime, all countries normalized with SK population.</a:t>
            </a:r>
          </a:p>
        </p:txBody>
      </p:sp>
      <p:pic>
        <p:nvPicPr>
          <p:cNvPr id="210" name="Picture 39" descr="Bildergebnis fÃ¼r slovakia flag">
            <a:extLst>
              <a:ext uri="{FF2B5EF4-FFF2-40B4-BE49-F238E27FC236}">
                <a16:creationId xmlns:a16="http://schemas.microsoft.com/office/drawing/2014/main" id="{A87392C9-2421-49D3-953A-0C98287B3536}"/>
              </a:ext>
            </a:extLst>
          </p:cNvPr>
          <p:cNvPicPr>
            <a:picLocks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148668" y="152497"/>
            <a:ext cx="879001" cy="560533"/>
          </a:xfrm>
          <a:prstGeom prst="rect">
            <a:avLst/>
          </a:prstGeom>
          <a:noFill/>
          <a:extLst>
            <a:ext uri="{909E8E84-426E-40DD-AFC4-6F175D3DCCD1}">
              <a14:hiddenFill xmlns:a14="http://schemas.microsoft.com/office/drawing/2010/main">
                <a:solidFill>
                  <a:srgbClr val="FFFFFF"/>
                </a:solidFill>
              </a14:hiddenFill>
            </a:ext>
          </a:extLst>
        </p:spPr>
      </p:pic>
      <p:pic>
        <p:nvPicPr>
          <p:cNvPr id="127" name="flag_germany">
            <a:extLst>
              <a:ext uri="{FF2B5EF4-FFF2-40B4-BE49-F238E27FC236}">
                <a16:creationId xmlns:a16="http://schemas.microsoft.com/office/drawing/2014/main" id="{80975009-F632-428C-9C5D-928FA41AD8B2}"/>
              </a:ext>
            </a:extLst>
          </p:cNvPr>
          <p:cNvPicPr>
            <a:picLocks noChangeAspect="1" noChangeArrowheads="1"/>
          </p:cNvPicPr>
          <p:nvPr/>
        </p:nvPicPr>
        <p:blipFill>
          <a:blip r:embed="rId13"/>
          <a:srcRect/>
          <a:stretch>
            <a:fillRect/>
          </a:stretch>
        </p:blipFill>
        <p:spPr bwMode="auto">
          <a:xfrm>
            <a:off x="4705307" y="4698315"/>
            <a:ext cx="396000" cy="269280"/>
          </a:xfrm>
          <a:prstGeom prst="rect">
            <a:avLst/>
          </a:prstGeom>
          <a:noFill/>
          <a:ln w="3175" cap="flat" cmpd="sng" algn="ctr">
            <a:noFill/>
            <a:prstDash val="solid"/>
            <a:round/>
            <a:headEnd type="none" w="med" len="med"/>
            <a:tailEnd type="none" w="med" len="med"/>
          </a:ln>
        </p:spPr>
      </p:pic>
      <p:pic>
        <p:nvPicPr>
          <p:cNvPr id="130" name="flag_czechrepublic">
            <a:extLst>
              <a:ext uri="{FF2B5EF4-FFF2-40B4-BE49-F238E27FC236}">
                <a16:creationId xmlns:a16="http://schemas.microsoft.com/office/drawing/2014/main" id="{9050C3D6-A626-4372-9130-7A26732B3E01}"/>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2125347" y="4698315"/>
            <a:ext cx="396000" cy="269280"/>
          </a:xfrm>
          <a:prstGeom prst="rect">
            <a:avLst/>
          </a:prstGeom>
          <a:noFill/>
          <a:ln w="3175" cap="flat" cmpd="sng" algn="ctr">
            <a:noFill/>
            <a:prstDash val="solid"/>
            <a:round/>
            <a:headEnd type="none" w="med" len="med"/>
            <a:tailEnd type="none" w="med" len="med"/>
          </a:ln>
        </p:spPr>
      </p:pic>
      <p:pic>
        <p:nvPicPr>
          <p:cNvPr id="131" name="Picture 39" descr="Bildergebnis fÃ¼r slovakia flag">
            <a:extLst>
              <a:ext uri="{FF2B5EF4-FFF2-40B4-BE49-F238E27FC236}">
                <a16:creationId xmlns:a16="http://schemas.microsoft.com/office/drawing/2014/main" id="{A14D7557-9140-420C-B8F3-D99A85A24C9F}"/>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426221" y="4709770"/>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132" name="Picture 4" descr="Bildergebnis fÃ¼r flag croatia">
            <a:extLst>
              <a:ext uri="{FF2B5EF4-FFF2-40B4-BE49-F238E27FC236}">
                <a16:creationId xmlns:a16="http://schemas.microsoft.com/office/drawing/2014/main" id="{D9DC4955-16A7-4AED-B3EB-0E009265C477}"/>
              </a:ext>
            </a:extLst>
          </p:cNvPr>
          <p:cNvPicPr>
            <a:picLocks noChangeAspect="1" noChangeArrowheads="1"/>
          </p:cNvPicPr>
          <p:nvPr/>
        </p:nvPicPr>
        <p:blipFill>
          <a:blip r:embed="rId15" cstate="hqprint">
            <a:extLst>
              <a:ext uri="{28A0092B-C50C-407E-A947-70E740481C1C}">
                <a14:useLocalDpi xmlns:a14="http://schemas.microsoft.com/office/drawing/2010/main" val="0"/>
              </a:ext>
            </a:extLst>
          </a:blip>
          <a:srcRect/>
          <a:stretch>
            <a:fillRect/>
          </a:stretch>
        </p:blipFill>
        <p:spPr bwMode="auto">
          <a:xfrm>
            <a:off x="8317251"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134" name="Picture 9">
            <a:extLst>
              <a:ext uri="{FF2B5EF4-FFF2-40B4-BE49-F238E27FC236}">
                <a16:creationId xmlns:a16="http://schemas.microsoft.com/office/drawing/2014/main" id="{299BC9DA-BDBE-41B4-B8D4-29AEE45484CD}"/>
              </a:ext>
            </a:extLst>
          </p:cNvPr>
          <p:cNvPicPr>
            <a:picLocks noChangeAspect="1" noChangeArrowheads="1"/>
          </p:cNvPicPr>
          <p:nvPr/>
        </p:nvPicPr>
        <p:blipFill rotWithShape="1">
          <a:blip r:embed="rId16" cstate="hqprint">
            <a:extLst>
              <a:ext uri="{28A0092B-C50C-407E-A947-70E740481C1C}">
                <a14:useLocalDpi xmlns:a14="http://schemas.microsoft.com/office/drawing/2010/main" val="0"/>
              </a:ext>
            </a:extLst>
          </a:blip>
          <a:srcRect l="8084" r="10888"/>
          <a:stretch/>
        </p:blipFill>
        <p:spPr bwMode="auto">
          <a:xfrm>
            <a:off x="7285267"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137" name="flag_hungary">
            <a:extLst>
              <a:ext uri="{FF2B5EF4-FFF2-40B4-BE49-F238E27FC236}">
                <a16:creationId xmlns:a16="http://schemas.microsoft.com/office/drawing/2014/main" id="{41492FE0-5656-4469-A8E5-1C180DD885CD}"/>
              </a:ext>
            </a:extLst>
          </p:cNvPr>
          <p:cNvPicPr>
            <a:picLocks noChangeAspect="1" noChangeArrowheads="1"/>
          </p:cNvPicPr>
          <p:nvPr/>
        </p:nvPicPr>
        <p:blipFill>
          <a:blip r:embed="rId17"/>
          <a:srcRect r="25000"/>
          <a:stretch>
            <a:fillRect/>
          </a:stretch>
        </p:blipFill>
        <p:spPr bwMode="auto">
          <a:xfrm>
            <a:off x="10897218" y="4698315"/>
            <a:ext cx="396000" cy="269280"/>
          </a:xfrm>
          <a:prstGeom prst="rect">
            <a:avLst/>
          </a:prstGeom>
          <a:noFill/>
          <a:ln w="3175" cap="flat" cmpd="sng" algn="ctr">
            <a:noFill/>
            <a:prstDash val="solid"/>
            <a:round/>
            <a:headEnd type="none" w="med" len="med"/>
            <a:tailEnd type="none" w="med" len="med"/>
          </a:ln>
        </p:spPr>
      </p:pic>
      <p:pic>
        <p:nvPicPr>
          <p:cNvPr id="138" name="flag_greece">
            <a:extLst>
              <a:ext uri="{FF2B5EF4-FFF2-40B4-BE49-F238E27FC236}">
                <a16:creationId xmlns:a16="http://schemas.microsoft.com/office/drawing/2014/main" id="{023D52DB-FE0C-4D13-8440-E61B85D78717}"/>
              </a:ext>
            </a:extLst>
          </p:cNvPr>
          <p:cNvPicPr>
            <a:picLocks noChangeAspect="1" noChangeArrowheads="1"/>
          </p:cNvPicPr>
          <p:nvPr/>
        </p:nvPicPr>
        <p:blipFill>
          <a:blip r:embed="rId18"/>
          <a:srcRect/>
          <a:stretch>
            <a:fillRect/>
          </a:stretch>
        </p:blipFill>
        <p:spPr bwMode="auto">
          <a:xfrm>
            <a:off x="7801259" y="4698315"/>
            <a:ext cx="396000" cy="269280"/>
          </a:xfrm>
          <a:prstGeom prst="rect">
            <a:avLst/>
          </a:prstGeom>
          <a:noFill/>
          <a:ln w="3175" cap="flat" cmpd="sng" algn="ctr">
            <a:noFill/>
            <a:prstDash val="solid"/>
            <a:round/>
            <a:headEnd type="none" w="med" len="med"/>
            <a:tailEnd type="none" w="med" len="med"/>
          </a:ln>
        </p:spPr>
      </p:pic>
      <p:pic>
        <p:nvPicPr>
          <p:cNvPr id="140" name="flag_austria">
            <a:extLst>
              <a:ext uri="{FF2B5EF4-FFF2-40B4-BE49-F238E27FC236}">
                <a16:creationId xmlns:a16="http://schemas.microsoft.com/office/drawing/2014/main" id="{CA84F806-A867-406A-8388-39EC5D42CB07}"/>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2641339" y="4698315"/>
            <a:ext cx="396000" cy="269280"/>
          </a:xfrm>
          <a:prstGeom prst="rect">
            <a:avLst/>
          </a:prstGeom>
          <a:noFill/>
          <a:ln w="3175">
            <a:noFill/>
          </a:ln>
        </p:spPr>
      </p:pic>
      <p:pic>
        <p:nvPicPr>
          <p:cNvPr id="143" name="flag_unitedkingdom">
            <a:extLst>
              <a:ext uri="{FF2B5EF4-FFF2-40B4-BE49-F238E27FC236}">
                <a16:creationId xmlns:a16="http://schemas.microsoft.com/office/drawing/2014/main" id="{A9618F4C-B7D2-4D10-8EC5-F88FA912F87C}"/>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577371" y="4698315"/>
            <a:ext cx="396000" cy="269280"/>
          </a:xfrm>
          <a:prstGeom prst="rect">
            <a:avLst/>
          </a:prstGeom>
          <a:noFill/>
          <a:ln w="9525" cap="flat" cmpd="sng" algn="ctr">
            <a:noFill/>
            <a:prstDash val="solid"/>
            <a:round/>
            <a:headEnd type="none" w="med" len="med"/>
            <a:tailEnd type="none" w="med" len="med"/>
          </a:ln>
        </p:spPr>
      </p:pic>
      <p:pic>
        <p:nvPicPr>
          <p:cNvPr id="144" name="Grafik 58">
            <a:extLst>
              <a:ext uri="{FF2B5EF4-FFF2-40B4-BE49-F238E27FC236}">
                <a16:creationId xmlns:a16="http://schemas.microsoft.com/office/drawing/2014/main" id="{18AC3CEE-59E4-4C9F-B505-B11E3CFAE3ED}"/>
              </a:ext>
            </a:extLst>
          </p:cNvPr>
          <p:cNvPicPr>
            <a:picLocks noChangeAspect="1"/>
          </p:cNvPicPr>
          <p:nvPr/>
        </p:nvPicPr>
        <p:blipFill>
          <a:blip r:embed="rId21"/>
          <a:stretch>
            <a:fillRect/>
          </a:stretch>
        </p:blipFill>
        <p:spPr>
          <a:xfrm>
            <a:off x="1609355" y="4698315"/>
            <a:ext cx="396000" cy="269280"/>
          </a:xfrm>
          <a:prstGeom prst="rect">
            <a:avLst/>
          </a:prstGeom>
          <a:ln>
            <a:noFill/>
          </a:ln>
        </p:spPr>
      </p:pic>
      <p:pic>
        <p:nvPicPr>
          <p:cNvPr id="145" name="Picture 188" descr="Bildergebnis für FRANKREICH FLAGGE">
            <a:extLst>
              <a:ext uri="{FF2B5EF4-FFF2-40B4-BE49-F238E27FC236}">
                <a16:creationId xmlns:a16="http://schemas.microsoft.com/office/drawing/2014/main" id="{AB805687-3988-4B66-BD7D-601B0F78D469}"/>
              </a:ext>
            </a:extLst>
          </p:cNvPr>
          <p:cNvPicPr>
            <a:picLocks noChangeAspect="1" noChangeArrowheads="1"/>
          </p:cNvPicPr>
          <p:nvPr/>
        </p:nvPicPr>
        <p:blipFill>
          <a:blip r:embed="rId22" cstate="hqprint">
            <a:extLst>
              <a:ext uri="{28A0092B-C50C-407E-A947-70E740481C1C}">
                <a14:useLocalDpi xmlns:a14="http://schemas.microsoft.com/office/drawing/2010/main" val="0"/>
              </a:ext>
            </a:extLst>
          </a:blip>
          <a:srcRect/>
          <a:stretch>
            <a:fillRect/>
          </a:stretch>
        </p:blipFill>
        <p:spPr bwMode="auto">
          <a:xfrm>
            <a:off x="10381219"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146" name="flag_unitedkingdom">
            <a:extLst>
              <a:ext uri="{FF2B5EF4-FFF2-40B4-BE49-F238E27FC236}">
                <a16:creationId xmlns:a16="http://schemas.microsoft.com/office/drawing/2014/main" id="{56256A15-2DDA-415D-ABD4-1690ED9DB221}"/>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8833243" y="4698315"/>
            <a:ext cx="396000" cy="269280"/>
          </a:xfrm>
          <a:prstGeom prst="rect">
            <a:avLst/>
          </a:prstGeom>
          <a:noFill/>
          <a:ln w="9525" cap="flat" cmpd="sng" algn="ctr">
            <a:noFill/>
            <a:prstDash val="solid"/>
            <a:round/>
            <a:headEnd type="none" w="med" len="med"/>
            <a:tailEnd type="none" w="med" len="med"/>
          </a:ln>
        </p:spPr>
      </p:pic>
      <p:pic>
        <p:nvPicPr>
          <p:cNvPr id="147" name="flag_czechrepublic">
            <a:extLst>
              <a:ext uri="{FF2B5EF4-FFF2-40B4-BE49-F238E27FC236}">
                <a16:creationId xmlns:a16="http://schemas.microsoft.com/office/drawing/2014/main" id="{A3FF87BE-2ACD-473B-8428-218DA646D907}"/>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9349235" y="4698315"/>
            <a:ext cx="396000" cy="269280"/>
          </a:xfrm>
          <a:prstGeom prst="rect">
            <a:avLst/>
          </a:prstGeom>
          <a:noFill/>
          <a:ln w="3175" cap="flat" cmpd="sng" algn="ctr">
            <a:noFill/>
            <a:prstDash val="solid"/>
            <a:round/>
            <a:headEnd type="none" w="med" len="med"/>
            <a:tailEnd type="none" w="med" len="med"/>
          </a:ln>
        </p:spPr>
      </p:pic>
      <p:pic>
        <p:nvPicPr>
          <p:cNvPr id="148" name="flag_finland">
            <a:extLst>
              <a:ext uri="{FF2B5EF4-FFF2-40B4-BE49-F238E27FC236}">
                <a16:creationId xmlns:a16="http://schemas.microsoft.com/office/drawing/2014/main" id="{AB5DC3FF-7728-4216-9F5E-4D95EE43C2E7}"/>
              </a:ext>
            </a:extLst>
          </p:cNvPr>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6253283" y="4698315"/>
            <a:ext cx="396000" cy="269280"/>
          </a:xfrm>
          <a:prstGeom prst="rect">
            <a:avLst/>
          </a:prstGeom>
          <a:noFill/>
          <a:ln w="3175" cap="flat" cmpd="sng" algn="ctr">
            <a:noFill/>
            <a:prstDash val="solid"/>
            <a:round/>
            <a:headEnd type="none" w="med" len="med"/>
            <a:tailEnd type="none" w="med" len="med"/>
          </a:ln>
        </p:spPr>
      </p:pic>
      <p:pic>
        <p:nvPicPr>
          <p:cNvPr id="149" name="flag_italy">
            <a:extLst>
              <a:ext uri="{FF2B5EF4-FFF2-40B4-BE49-F238E27FC236}">
                <a16:creationId xmlns:a16="http://schemas.microsoft.com/office/drawing/2014/main" id="{532C7979-8E10-4F6A-9B98-C5E7DB1FE6D6}"/>
              </a:ext>
            </a:extLst>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6769275" y="4698315"/>
            <a:ext cx="396000" cy="269280"/>
          </a:xfrm>
          <a:prstGeom prst="rect">
            <a:avLst/>
          </a:prstGeom>
          <a:noFill/>
          <a:ln w="3175" cap="flat" cmpd="sng" algn="ctr">
            <a:noFill/>
            <a:prstDash val="solid"/>
            <a:round/>
            <a:headEnd type="none" w="med" len="med"/>
            <a:tailEnd type="none" w="med" len="med"/>
          </a:ln>
        </p:spPr>
      </p:pic>
      <p:pic>
        <p:nvPicPr>
          <p:cNvPr id="150" name="Picture 190" descr="Bildergebnis für schweden flagge">
            <a:extLst>
              <a:ext uri="{FF2B5EF4-FFF2-40B4-BE49-F238E27FC236}">
                <a16:creationId xmlns:a16="http://schemas.microsoft.com/office/drawing/2014/main" id="{6A3C0132-21C2-454E-8040-3EAD0BD809FC}"/>
              </a:ext>
            </a:extLst>
          </p:cNvPr>
          <p:cNvPicPr>
            <a:picLocks noChangeAspect="1" noChangeArrowheads="1"/>
          </p:cNvPicPr>
          <p:nvPr/>
        </p:nvPicPr>
        <p:blipFill>
          <a:blip r:embed="rId25" cstate="hqprint">
            <a:extLst>
              <a:ext uri="{28A0092B-C50C-407E-A947-70E740481C1C}">
                <a14:useLocalDpi xmlns:a14="http://schemas.microsoft.com/office/drawing/2010/main" val="0"/>
              </a:ext>
            </a:extLst>
          </a:blip>
          <a:srcRect/>
          <a:stretch>
            <a:fillRect/>
          </a:stretch>
        </p:blipFill>
        <p:spPr bwMode="auto">
          <a:xfrm>
            <a:off x="5737291"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151" name="flag_ireland">
            <a:extLst>
              <a:ext uri="{FF2B5EF4-FFF2-40B4-BE49-F238E27FC236}">
                <a16:creationId xmlns:a16="http://schemas.microsoft.com/office/drawing/2014/main" id="{2C283D2B-8A1A-4068-B781-C76177A77E27}"/>
              </a:ext>
            </a:extLst>
          </p:cNvPr>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1093363" y="4698315"/>
            <a:ext cx="396000" cy="269280"/>
          </a:xfrm>
          <a:prstGeom prst="rect">
            <a:avLst/>
          </a:prstGeom>
          <a:noFill/>
          <a:ln w="3175" cap="flat" cmpd="sng" algn="ctr">
            <a:noFill/>
            <a:prstDash val="solid"/>
            <a:round/>
            <a:headEnd type="none" w="med" len="med"/>
            <a:tailEnd type="none" w="med" len="med"/>
          </a:ln>
        </p:spPr>
      </p:pic>
      <p:pic>
        <p:nvPicPr>
          <p:cNvPr id="152" name="flag_spain">
            <a:extLst>
              <a:ext uri="{FF2B5EF4-FFF2-40B4-BE49-F238E27FC236}">
                <a16:creationId xmlns:a16="http://schemas.microsoft.com/office/drawing/2014/main" id="{9E63088A-62EC-4955-A41D-E831F4D804FC}"/>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4189315" y="4698315"/>
            <a:ext cx="396000" cy="269280"/>
          </a:xfrm>
          <a:prstGeom prst="rect">
            <a:avLst/>
          </a:prstGeom>
          <a:noFill/>
          <a:ln w="3175" cap="flat" cmpd="sng" algn="ctr">
            <a:noFill/>
            <a:prstDash val="solid"/>
            <a:round/>
            <a:headEnd type="none" w="med" len="med"/>
            <a:tailEnd type="none" w="med" len="med"/>
          </a:ln>
        </p:spPr>
      </p:pic>
      <p:pic>
        <p:nvPicPr>
          <p:cNvPr id="153" name="flag_spain">
            <a:extLst>
              <a:ext uri="{FF2B5EF4-FFF2-40B4-BE49-F238E27FC236}">
                <a16:creationId xmlns:a16="http://schemas.microsoft.com/office/drawing/2014/main" id="{B5B7C0EE-A9CB-470C-A29B-7B31CE462401}"/>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9865227" y="4698315"/>
            <a:ext cx="396000" cy="269280"/>
          </a:xfrm>
          <a:prstGeom prst="rect">
            <a:avLst/>
          </a:prstGeom>
          <a:noFill/>
          <a:ln w="3175" cap="flat" cmpd="sng" algn="ctr">
            <a:noFill/>
            <a:prstDash val="solid"/>
            <a:round/>
            <a:headEnd type="none" w="med" len="med"/>
            <a:tailEnd type="none" w="med" len="med"/>
          </a:ln>
        </p:spPr>
      </p:pic>
      <p:pic>
        <p:nvPicPr>
          <p:cNvPr id="23565" name="Picture 13">
            <a:extLst>
              <a:ext uri="{FF2B5EF4-FFF2-40B4-BE49-F238E27FC236}">
                <a16:creationId xmlns:a16="http://schemas.microsoft.com/office/drawing/2014/main" id="{C3BDA563-87D8-4CBD-946B-5AF0209ADD59}"/>
              </a:ext>
            </a:extLst>
          </p:cNvPr>
          <p:cNvPicPr>
            <a:picLocks noChangeAspect="1" noChangeArrowheads="1"/>
          </p:cNvPicPr>
          <p:nvPr/>
        </p:nvPicPr>
        <p:blipFill>
          <a:blip r:embed="rId28" cstate="hqprint">
            <a:extLst>
              <a:ext uri="{28A0092B-C50C-407E-A947-70E740481C1C}">
                <a14:useLocalDpi xmlns:a14="http://schemas.microsoft.com/office/drawing/2010/main" val="0"/>
              </a:ext>
            </a:extLst>
          </a:blip>
          <a:srcRect/>
          <a:stretch>
            <a:fillRect/>
          </a:stretch>
        </p:blipFill>
        <p:spPr bwMode="auto">
          <a:xfrm>
            <a:off x="3673323"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23567" name="Picture 15">
            <a:extLst>
              <a:ext uri="{FF2B5EF4-FFF2-40B4-BE49-F238E27FC236}">
                <a16:creationId xmlns:a16="http://schemas.microsoft.com/office/drawing/2014/main" id="{CDBECE10-3C3E-45CC-9640-B610964D21A2}"/>
              </a:ext>
            </a:extLst>
          </p:cNvPr>
          <p:cNvPicPr>
            <a:picLocks noChangeAspect="1" noChangeArrowheads="1"/>
          </p:cNvPicPr>
          <p:nvPr/>
        </p:nvPicPr>
        <p:blipFill>
          <a:blip r:embed="rId29" cstate="hqprint">
            <a:extLst>
              <a:ext uri="{28A0092B-C50C-407E-A947-70E740481C1C}">
                <a14:useLocalDpi xmlns:a14="http://schemas.microsoft.com/office/drawing/2010/main" val="0"/>
              </a:ext>
            </a:extLst>
          </a:blip>
          <a:srcRect/>
          <a:stretch>
            <a:fillRect/>
          </a:stretch>
        </p:blipFill>
        <p:spPr bwMode="auto">
          <a:xfrm>
            <a:off x="5221299"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161" name="Picture 13">
            <a:extLst>
              <a:ext uri="{FF2B5EF4-FFF2-40B4-BE49-F238E27FC236}">
                <a16:creationId xmlns:a16="http://schemas.microsoft.com/office/drawing/2014/main" id="{9BD2901A-46DD-4979-9BB0-A8BC2593AFEB}"/>
              </a:ext>
            </a:extLst>
          </p:cNvPr>
          <p:cNvPicPr>
            <a:picLocks noChangeAspect="1" noChangeArrowheads="1"/>
          </p:cNvPicPr>
          <p:nvPr/>
        </p:nvPicPr>
        <p:blipFill>
          <a:blip r:embed="rId28" cstate="hqprint">
            <a:extLst>
              <a:ext uri="{28A0092B-C50C-407E-A947-70E740481C1C}">
                <a14:useLocalDpi xmlns:a14="http://schemas.microsoft.com/office/drawing/2010/main" val="0"/>
              </a:ext>
            </a:extLst>
          </a:blip>
          <a:srcRect/>
          <a:stretch>
            <a:fillRect/>
          </a:stretch>
        </p:blipFill>
        <p:spPr bwMode="auto">
          <a:xfrm>
            <a:off x="3157331" y="4698315"/>
            <a:ext cx="396000" cy="269280"/>
          </a:xfrm>
          <a:prstGeom prst="rect">
            <a:avLst/>
          </a:prstGeom>
          <a:noFill/>
          <a:extLst>
            <a:ext uri="{909E8E84-426E-40DD-AFC4-6F175D3DCCD1}">
              <a14:hiddenFill xmlns:a14="http://schemas.microsoft.com/office/drawing/2010/main">
                <a:solidFill>
                  <a:srgbClr val="FFFFFF"/>
                </a:solidFill>
              </a14:hiddenFill>
            </a:ext>
          </a:extLst>
        </p:spPr>
      </p:pic>
      <p:sp>
        <p:nvSpPr>
          <p:cNvPr id="166" name="TextBox 62">
            <a:extLst>
              <a:ext uri="{FF2B5EF4-FFF2-40B4-BE49-F238E27FC236}">
                <a16:creationId xmlns:a16="http://schemas.microsoft.com/office/drawing/2014/main" id="{5A88C8B1-CB35-4295-82C4-D7EDB2963D61}"/>
              </a:ext>
            </a:extLst>
          </p:cNvPr>
          <p:cNvSpPr txBox="1"/>
          <p:nvPr/>
        </p:nvSpPr>
        <p:spPr>
          <a:xfrm>
            <a:off x="533409"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UK 2018 </a:t>
            </a:r>
          </a:p>
          <a:p>
            <a:r>
              <a:rPr lang="en-US" sz="900" dirty="0"/>
              <a:t>(150 MHz)</a:t>
            </a:r>
          </a:p>
          <a:p>
            <a:r>
              <a:rPr lang="en-US" sz="900" dirty="0"/>
              <a:t>20 yrs.</a:t>
            </a:r>
          </a:p>
        </p:txBody>
      </p:sp>
      <p:sp>
        <p:nvSpPr>
          <p:cNvPr id="168" name="TextBox 62">
            <a:extLst>
              <a:ext uri="{FF2B5EF4-FFF2-40B4-BE49-F238E27FC236}">
                <a16:creationId xmlns:a16="http://schemas.microsoft.com/office/drawing/2014/main" id="{0C0CEF3E-F16A-48DB-84F2-49435A19558D}"/>
              </a:ext>
            </a:extLst>
          </p:cNvPr>
          <p:cNvSpPr txBox="1"/>
          <p:nvPr/>
        </p:nvSpPr>
        <p:spPr>
          <a:xfrm>
            <a:off x="1049578"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IR 2017 </a:t>
            </a:r>
          </a:p>
          <a:p>
            <a:r>
              <a:rPr lang="en-US" sz="900" dirty="0"/>
              <a:t>(350 MHz)</a:t>
            </a:r>
          </a:p>
          <a:p>
            <a:r>
              <a:rPr lang="en-US" sz="900" dirty="0"/>
              <a:t>15 yrs.</a:t>
            </a:r>
          </a:p>
        </p:txBody>
      </p:sp>
      <p:sp>
        <p:nvSpPr>
          <p:cNvPr id="172" name="TextBox 62">
            <a:extLst>
              <a:ext uri="{FF2B5EF4-FFF2-40B4-BE49-F238E27FC236}">
                <a16:creationId xmlns:a16="http://schemas.microsoft.com/office/drawing/2014/main" id="{00880B95-161F-4BF2-A515-73E9CF28FD6D}"/>
              </a:ext>
            </a:extLst>
          </p:cNvPr>
          <p:cNvSpPr txBox="1"/>
          <p:nvPr/>
        </p:nvSpPr>
        <p:spPr>
          <a:xfrm>
            <a:off x="2081916"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CZ 2017 </a:t>
            </a:r>
          </a:p>
          <a:p>
            <a:r>
              <a:rPr lang="en-US" sz="900" dirty="0"/>
              <a:t>(200 MHz)</a:t>
            </a:r>
          </a:p>
          <a:p>
            <a:r>
              <a:rPr lang="en-US" sz="900" dirty="0"/>
              <a:t>15 yrs.</a:t>
            </a:r>
          </a:p>
        </p:txBody>
      </p:sp>
      <p:sp>
        <p:nvSpPr>
          <p:cNvPr id="173" name="TextBox 62">
            <a:extLst>
              <a:ext uri="{FF2B5EF4-FFF2-40B4-BE49-F238E27FC236}">
                <a16:creationId xmlns:a16="http://schemas.microsoft.com/office/drawing/2014/main" id="{D4C4087C-9AD4-4CA7-B37B-4BF0E2181D93}"/>
              </a:ext>
            </a:extLst>
          </p:cNvPr>
          <p:cNvSpPr txBox="1"/>
          <p:nvPr/>
        </p:nvSpPr>
        <p:spPr>
          <a:xfrm>
            <a:off x="2598085"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AT 2019 </a:t>
            </a:r>
          </a:p>
          <a:p>
            <a:r>
              <a:rPr lang="en-US" sz="900" dirty="0"/>
              <a:t>(390 MHz)</a:t>
            </a:r>
          </a:p>
          <a:p>
            <a:r>
              <a:rPr lang="en-US" sz="900" dirty="0"/>
              <a:t>20 yrs.</a:t>
            </a:r>
          </a:p>
        </p:txBody>
      </p:sp>
      <p:sp>
        <p:nvSpPr>
          <p:cNvPr id="177" name="TextBox 62">
            <a:extLst>
              <a:ext uri="{FF2B5EF4-FFF2-40B4-BE49-F238E27FC236}">
                <a16:creationId xmlns:a16="http://schemas.microsoft.com/office/drawing/2014/main" id="{4D07F965-0DD7-44C1-8166-C93D5E825113}"/>
              </a:ext>
            </a:extLst>
          </p:cNvPr>
          <p:cNvSpPr txBox="1"/>
          <p:nvPr/>
        </p:nvSpPr>
        <p:spPr>
          <a:xfrm>
            <a:off x="3114254"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LA 2018 </a:t>
            </a:r>
            <a:br>
              <a:rPr lang="en-US" sz="900" dirty="0"/>
            </a:br>
            <a:r>
              <a:rPr lang="en-US" sz="900" dirty="0"/>
              <a:t>(50 MHz)</a:t>
            </a:r>
          </a:p>
          <a:p>
            <a:r>
              <a:rPr lang="en-US" sz="900" dirty="0"/>
              <a:t>10 yrs.</a:t>
            </a:r>
          </a:p>
        </p:txBody>
      </p:sp>
      <p:sp>
        <p:nvSpPr>
          <p:cNvPr id="178" name="TextBox 62">
            <a:extLst>
              <a:ext uri="{FF2B5EF4-FFF2-40B4-BE49-F238E27FC236}">
                <a16:creationId xmlns:a16="http://schemas.microsoft.com/office/drawing/2014/main" id="{DCF6E2EF-8930-4CF7-B843-E1076AAFF592}"/>
              </a:ext>
            </a:extLst>
          </p:cNvPr>
          <p:cNvSpPr txBox="1"/>
          <p:nvPr/>
        </p:nvSpPr>
        <p:spPr>
          <a:xfrm>
            <a:off x="1565747"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CH 2019 </a:t>
            </a:r>
          </a:p>
          <a:p>
            <a:r>
              <a:rPr lang="en-US" sz="900" dirty="0"/>
              <a:t>(300 MHz)</a:t>
            </a:r>
          </a:p>
          <a:p>
            <a:r>
              <a:rPr lang="en-US" sz="900" dirty="0"/>
              <a:t>15 yrs.</a:t>
            </a:r>
          </a:p>
        </p:txBody>
      </p:sp>
      <p:sp>
        <p:nvSpPr>
          <p:cNvPr id="179" name="TextBox 62">
            <a:extLst>
              <a:ext uri="{FF2B5EF4-FFF2-40B4-BE49-F238E27FC236}">
                <a16:creationId xmlns:a16="http://schemas.microsoft.com/office/drawing/2014/main" id="{E9D70B5D-546E-4562-A4B5-8A135FEE41C6}"/>
              </a:ext>
            </a:extLst>
          </p:cNvPr>
          <p:cNvSpPr txBox="1"/>
          <p:nvPr/>
        </p:nvSpPr>
        <p:spPr>
          <a:xfrm>
            <a:off x="3630423"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LA 2017 </a:t>
            </a:r>
          </a:p>
          <a:p>
            <a:r>
              <a:rPr lang="en-US" sz="900" dirty="0"/>
              <a:t>(100 MHz)</a:t>
            </a:r>
          </a:p>
          <a:p>
            <a:r>
              <a:rPr lang="en-US" sz="900" dirty="0"/>
              <a:t>10 yrs.</a:t>
            </a:r>
          </a:p>
        </p:txBody>
      </p:sp>
      <p:sp>
        <p:nvSpPr>
          <p:cNvPr id="180" name="TextBox 62">
            <a:extLst>
              <a:ext uri="{FF2B5EF4-FFF2-40B4-BE49-F238E27FC236}">
                <a16:creationId xmlns:a16="http://schemas.microsoft.com/office/drawing/2014/main" id="{55AD9A77-7EE4-443B-8211-82B2F8815370}"/>
              </a:ext>
            </a:extLst>
          </p:cNvPr>
          <p:cNvSpPr txBox="1"/>
          <p:nvPr/>
        </p:nvSpPr>
        <p:spPr>
          <a:xfrm>
            <a:off x="4146592"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ES 2018 </a:t>
            </a:r>
          </a:p>
          <a:p>
            <a:r>
              <a:rPr lang="en-US" sz="900" dirty="0"/>
              <a:t>(200 MHz)</a:t>
            </a:r>
          </a:p>
          <a:p>
            <a:r>
              <a:rPr lang="en-US" sz="900" dirty="0"/>
              <a:t>20 yrs.</a:t>
            </a:r>
          </a:p>
        </p:txBody>
      </p:sp>
      <p:sp>
        <p:nvSpPr>
          <p:cNvPr id="181" name="TextBox 62">
            <a:extLst>
              <a:ext uri="{FF2B5EF4-FFF2-40B4-BE49-F238E27FC236}">
                <a16:creationId xmlns:a16="http://schemas.microsoft.com/office/drawing/2014/main" id="{44342C03-44A9-48B3-AEB3-B9886BCF20AC}"/>
              </a:ext>
            </a:extLst>
          </p:cNvPr>
          <p:cNvSpPr txBox="1"/>
          <p:nvPr/>
        </p:nvSpPr>
        <p:spPr>
          <a:xfrm>
            <a:off x="4662761"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GE 2019 </a:t>
            </a:r>
          </a:p>
          <a:p>
            <a:r>
              <a:rPr lang="en-US" sz="900" dirty="0"/>
              <a:t>(300 MHz)</a:t>
            </a:r>
          </a:p>
          <a:p>
            <a:r>
              <a:rPr lang="en-US" sz="900" dirty="0"/>
              <a:t>20 yrs.</a:t>
            </a:r>
          </a:p>
        </p:txBody>
      </p:sp>
      <p:sp>
        <p:nvSpPr>
          <p:cNvPr id="183" name="TextBox 62">
            <a:extLst>
              <a:ext uri="{FF2B5EF4-FFF2-40B4-BE49-F238E27FC236}">
                <a16:creationId xmlns:a16="http://schemas.microsoft.com/office/drawing/2014/main" id="{CF4FEF40-4E7D-47B6-BB67-C572B9F3A746}"/>
              </a:ext>
            </a:extLst>
          </p:cNvPr>
          <p:cNvSpPr txBox="1"/>
          <p:nvPr/>
        </p:nvSpPr>
        <p:spPr>
          <a:xfrm>
            <a:off x="5178930"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LU 2020 </a:t>
            </a:r>
          </a:p>
          <a:p>
            <a:r>
              <a:rPr lang="en-US" sz="900" dirty="0"/>
              <a:t>(330 MHz)</a:t>
            </a:r>
          </a:p>
          <a:p>
            <a:r>
              <a:rPr lang="en-US" sz="900" dirty="0"/>
              <a:t>15 yrs.</a:t>
            </a:r>
          </a:p>
        </p:txBody>
      </p:sp>
      <p:sp>
        <p:nvSpPr>
          <p:cNvPr id="184" name="TextBox 62">
            <a:extLst>
              <a:ext uri="{FF2B5EF4-FFF2-40B4-BE49-F238E27FC236}">
                <a16:creationId xmlns:a16="http://schemas.microsoft.com/office/drawing/2014/main" id="{3AA0D502-436D-40C3-AC7A-4648B49B1F81}"/>
              </a:ext>
            </a:extLst>
          </p:cNvPr>
          <p:cNvSpPr txBox="1"/>
          <p:nvPr/>
        </p:nvSpPr>
        <p:spPr>
          <a:xfrm>
            <a:off x="5695099"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SE 2021 </a:t>
            </a:r>
          </a:p>
          <a:p>
            <a:r>
              <a:rPr lang="en-US" sz="900" dirty="0"/>
              <a:t>(320 MHz)</a:t>
            </a:r>
          </a:p>
          <a:p>
            <a:r>
              <a:rPr lang="en-US" sz="900" dirty="0"/>
              <a:t>25 yrs.</a:t>
            </a:r>
          </a:p>
        </p:txBody>
      </p:sp>
      <p:sp>
        <p:nvSpPr>
          <p:cNvPr id="185" name="TextBox 62">
            <a:extLst>
              <a:ext uri="{FF2B5EF4-FFF2-40B4-BE49-F238E27FC236}">
                <a16:creationId xmlns:a16="http://schemas.microsoft.com/office/drawing/2014/main" id="{8F1D9E00-12B2-4856-A024-F990F128B52E}"/>
              </a:ext>
            </a:extLst>
          </p:cNvPr>
          <p:cNvSpPr txBox="1"/>
          <p:nvPr/>
        </p:nvSpPr>
        <p:spPr>
          <a:xfrm>
            <a:off x="7243606"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SL 2021 </a:t>
            </a:r>
          </a:p>
          <a:p>
            <a:r>
              <a:rPr lang="en-US" sz="900" dirty="0"/>
              <a:t>(390 MHz)</a:t>
            </a:r>
          </a:p>
          <a:p>
            <a:r>
              <a:rPr lang="en-US" sz="900" dirty="0"/>
              <a:t>15 yrs.</a:t>
            </a:r>
          </a:p>
        </p:txBody>
      </p:sp>
      <p:sp>
        <p:nvSpPr>
          <p:cNvPr id="194" name="TextBox 62">
            <a:extLst>
              <a:ext uri="{FF2B5EF4-FFF2-40B4-BE49-F238E27FC236}">
                <a16:creationId xmlns:a16="http://schemas.microsoft.com/office/drawing/2014/main" id="{9A58A629-79D9-490B-8F82-C28A8AA7C2AE}"/>
              </a:ext>
            </a:extLst>
          </p:cNvPr>
          <p:cNvSpPr txBox="1"/>
          <p:nvPr/>
        </p:nvSpPr>
        <p:spPr>
          <a:xfrm>
            <a:off x="8275944"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HR 2021</a:t>
            </a:r>
          </a:p>
          <a:p>
            <a:r>
              <a:rPr lang="en-US" sz="900" dirty="0"/>
              <a:t>(320 MHz)</a:t>
            </a:r>
          </a:p>
          <a:p>
            <a:r>
              <a:rPr lang="en-US" sz="900" dirty="0"/>
              <a:t>15 yrs.</a:t>
            </a:r>
          </a:p>
        </p:txBody>
      </p:sp>
      <p:sp>
        <p:nvSpPr>
          <p:cNvPr id="196" name="TextBox 62">
            <a:extLst>
              <a:ext uri="{FF2B5EF4-FFF2-40B4-BE49-F238E27FC236}">
                <a16:creationId xmlns:a16="http://schemas.microsoft.com/office/drawing/2014/main" id="{D426D909-4A62-4477-9855-DAAE1BA952A1}"/>
              </a:ext>
            </a:extLst>
          </p:cNvPr>
          <p:cNvSpPr txBox="1"/>
          <p:nvPr/>
        </p:nvSpPr>
        <p:spPr>
          <a:xfrm>
            <a:off x="6727437"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IT 2018 </a:t>
            </a:r>
          </a:p>
          <a:p>
            <a:r>
              <a:rPr lang="en-US" sz="900" dirty="0"/>
              <a:t>(200 MHz)</a:t>
            </a:r>
          </a:p>
          <a:p>
            <a:r>
              <a:rPr lang="en-US" sz="900" dirty="0"/>
              <a:t>19 yrs.</a:t>
            </a:r>
          </a:p>
        </p:txBody>
      </p:sp>
      <p:sp>
        <p:nvSpPr>
          <p:cNvPr id="197" name="TextBox 62">
            <a:extLst>
              <a:ext uri="{FF2B5EF4-FFF2-40B4-BE49-F238E27FC236}">
                <a16:creationId xmlns:a16="http://schemas.microsoft.com/office/drawing/2014/main" id="{428896D8-B8D3-4695-B948-5993249065A2}"/>
              </a:ext>
            </a:extLst>
          </p:cNvPr>
          <p:cNvSpPr txBox="1"/>
          <p:nvPr/>
        </p:nvSpPr>
        <p:spPr>
          <a:xfrm>
            <a:off x="6211268"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FI 2018 </a:t>
            </a:r>
          </a:p>
          <a:p>
            <a:r>
              <a:rPr lang="en-US" sz="900" dirty="0"/>
              <a:t>(390 MHz)</a:t>
            </a:r>
          </a:p>
          <a:p>
            <a:r>
              <a:rPr lang="en-US" sz="900" dirty="0"/>
              <a:t>15 yrs.</a:t>
            </a:r>
          </a:p>
        </p:txBody>
      </p:sp>
      <p:sp>
        <p:nvSpPr>
          <p:cNvPr id="198" name="TextBox 62">
            <a:extLst>
              <a:ext uri="{FF2B5EF4-FFF2-40B4-BE49-F238E27FC236}">
                <a16:creationId xmlns:a16="http://schemas.microsoft.com/office/drawing/2014/main" id="{08537DAB-5F20-467E-A907-F4BE37E46B15}"/>
              </a:ext>
            </a:extLst>
          </p:cNvPr>
          <p:cNvSpPr txBox="1"/>
          <p:nvPr/>
        </p:nvSpPr>
        <p:spPr>
          <a:xfrm>
            <a:off x="7759775"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GR 2020</a:t>
            </a:r>
          </a:p>
          <a:p>
            <a:r>
              <a:rPr lang="en-US" sz="900" dirty="0"/>
              <a:t>(390 MHz)</a:t>
            </a:r>
          </a:p>
          <a:p>
            <a:r>
              <a:rPr lang="en-US" sz="900" dirty="0"/>
              <a:t>15 yrs.</a:t>
            </a:r>
          </a:p>
        </p:txBody>
      </p:sp>
      <p:sp>
        <p:nvSpPr>
          <p:cNvPr id="199" name="TextBox 62">
            <a:extLst>
              <a:ext uri="{FF2B5EF4-FFF2-40B4-BE49-F238E27FC236}">
                <a16:creationId xmlns:a16="http://schemas.microsoft.com/office/drawing/2014/main" id="{B46E602E-F580-46D6-A08E-9FC4C08C13D7}"/>
              </a:ext>
            </a:extLst>
          </p:cNvPr>
          <p:cNvSpPr txBox="1"/>
          <p:nvPr/>
        </p:nvSpPr>
        <p:spPr>
          <a:xfrm>
            <a:off x="9308282"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CZ 2020</a:t>
            </a:r>
          </a:p>
          <a:p>
            <a:r>
              <a:rPr lang="en-US" sz="900" dirty="0"/>
              <a:t>(200 MHz)</a:t>
            </a:r>
          </a:p>
          <a:p>
            <a:r>
              <a:rPr lang="en-US" sz="900" dirty="0"/>
              <a:t>12 yrs.</a:t>
            </a:r>
          </a:p>
        </p:txBody>
      </p:sp>
      <p:sp>
        <p:nvSpPr>
          <p:cNvPr id="200" name="TextBox 62">
            <a:extLst>
              <a:ext uri="{FF2B5EF4-FFF2-40B4-BE49-F238E27FC236}">
                <a16:creationId xmlns:a16="http://schemas.microsoft.com/office/drawing/2014/main" id="{89D921FC-9F3D-4E7F-8427-0A3B489C4FE3}"/>
              </a:ext>
            </a:extLst>
          </p:cNvPr>
          <p:cNvSpPr txBox="1"/>
          <p:nvPr/>
        </p:nvSpPr>
        <p:spPr>
          <a:xfrm>
            <a:off x="9824451"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ES 2021</a:t>
            </a:r>
          </a:p>
          <a:p>
            <a:r>
              <a:rPr lang="en-US" sz="900" dirty="0"/>
              <a:t>(20 MHz)</a:t>
            </a:r>
          </a:p>
          <a:p>
            <a:r>
              <a:rPr lang="en-US" sz="900" dirty="0"/>
              <a:t>17 yrs.</a:t>
            </a:r>
          </a:p>
        </p:txBody>
      </p:sp>
      <p:sp>
        <p:nvSpPr>
          <p:cNvPr id="201" name="TextBox 62">
            <a:extLst>
              <a:ext uri="{FF2B5EF4-FFF2-40B4-BE49-F238E27FC236}">
                <a16:creationId xmlns:a16="http://schemas.microsoft.com/office/drawing/2014/main" id="{FF08C0D7-F330-4A2F-BD30-E3EEDC40EA2B}"/>
              </a:ext>
            </a:extLst>
          </p:cNvPr>
          <p:cNvSpPr txBox="1"/>
          <p:nvPr/>
        </p:nvSpPr>
        <p:spPr>
          <a:xfrm>
            <a:off x="10856787"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HU 2020</a:t>
            </a:r>
          </a:p>
          <a:p>
            <a:r>
              <a:rPr lang="en-US" sz="900" dirty="0"/>
              <a:t>(310 MHz)</a:t>
            </a:r>
          </a:p>
          <a:p>
            <a:r>
              <a:rPr lang="en-US" sz="900" dirty="0"/>
              <a:t>20 yrs.</a:t>
            </a:r>
          </a:p>
        </p:txBody>
      </p:sp>
      <p:sp>
        <p:nvSpPr>
          <p:cNvPr id="203" name="TextBox 62">
            <a:extLst>
              <a:ext uri="{FF2B5EF4-FFF2-40B4-BE49-F238E27FC236}">
                <a16:creationId xmlns:a16="http://schemas.microsoft.com/office/drawing/2014/main" id="{3DD476F0-01D1-43EB-81EC-1ED1BDF2A130}"/>
              </a:ext>
            </a:extLst>
          </p:cNvPr>
          <p:cNvSpPr txBox="1"/>
          <p:nvPr/>
        </p:nvSpPr>
        <p:spPr>
          <a:xfrm>
            <a:off x="8792113"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UK 2021</a:t>
            </a:r>
          </a:p>
          <a:p>
            <a:r>
              <a:rPr lang="en-US" sz="900" dirty="0"/>
              <a:t>(120 MHz)</a:t>
            </a:r>
          </a:p>
          <a:p>
            <a:r>
              <a:rPr lang="en-US" sz="900" dirty="0"/>
              <a:t>20 yrs.</a:t>
            </a:r>
          </a:p>
        </p:txBody>
      </p:sp>
      <p:sp>
        <p:nvSpPr>
          <p:cNvPr id="207" name="TextBox 62">
            <a:extLst>
              <a:ext uri="{FF2B5EF4-FFF2-40B4-BE49-F238E27FC236}">
                <a16:creationId xmlns:a16="http://schemas.microsoft.com/office/drawing/2014/main" id="{CE99C6DB-37AE-491C-914E-34AB2D4647BB}"/>
              </a:ext>
            </a:extLst>
          </p:cNvPr>
          <p:cNvSpPr txBox="1"/>
          <p:nvPr/>
        </p:nvSpPr>
        <p:spPr>
          <a:xfrm>
            <a:off x="10340620"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FR 2020</a:t>
            </a:r>
          </a:p>
          <a:p>
            <a:r>
              <a:rPr lang="en-US" sz="900" dirty="0"/>
              <a:t>(310 MHz)</a:t>
            </a:r>
          </a:p>
          <a:p>
            <a:r>
              <a:rPr lang="en-US" sz="900" dirty="0"/>
              <a:t>20 yrs.</a:t>
            </a:r>
          </a:p>
        </p:txBody>
      </p:sp>
      <p:sp>
        <p:nvSpPr>
          <p:cNvPr id="216" name="TextBox 62">
            <a:extLst>
              <a:ext uri="{FF2B5EF4-FFF2-40B4-BE49-F238E27FC236}">
                <a16:creationId xmlns:a16="http://schemas.microsoft.com/office/drawing/2014/main" id="{0D90A520-C12A-4C19-BDE2-EA15E68F8DE2}"/>
              </a:ext>
            </a:extLst>
          </p:cNvPr>
          <p:cNvSpPr txBox="1"/>
          <p:nvPr/>
        </p:nvSpPr>
        <p:spPr>
          <a:xfrm>
            <a:off x="11401363" y="5082273"/>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SK 2021</a:t>
            </a:r>
          </a:p>
          <a:p>
            <a:r>
              <a:rPr lang="en-US" sz="900" dirty="0"/>
              <a:t>(400 MHz)</a:t>
            </a:r>
          </a:p>
          <a:p>
            <a:r>
              <a:rPr lang="en-US" sz="900" dirty="0"/>
              <a:t>15 yrs.</a:t>
            </a:r>
          </a:p>
        </p:txBody>
      </p:sp>
    </p:spTree>
    <p:extLst>
      <p:ext uri="{BB962C8B-B14F-4D97-AF65-F5344CB8AC3E}">
        <p14:creationId xmlns:p14="http://schemas.microsoft.com/office/powerpoint/2010/main" val="39946931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5496F01-42D1-4AAF-B952-CAE21C8A5C52}"/>
              </a:ext>
            </a:extLst>
          </p:cNvPr>
          <p:cNvGraphicFramePr>
            <a:graphicFrameLocks noChangeAspect="1"/>
          </p:cNvGraphicFramePr>
          <p:nvPr>
            <p:custDataLst>
              <p:tags r:id="rId1"/>
            </p:custDataLst>
          </p:nvPr>
        </p:nvGraphicFramePr>
        <p:xfrm>
          <a:off x="1681" y="2206"/>
          <a:ext cx="1680" cy="1680"/>
        </p:xfrm>
        <a:graphic>
          <a:graphicData uri="http://schemas.openxmlformats.org/presentationml/2006/ole">
            <mc:AlternateContent xmlns:mc="http://schemas.openxmlformats.org/markup-compatibility/2006">
              <mc:Choice xmlns:v="urn:schemas-microsoft-com:vml" Requires="v">
                <p:oleObj name="think-cell Folie" r:id="rId5" imgW="328" imgH="328" progId="TCLayout.ActiveDocument.1">
                  <p:embed/>
                </p:oleObj>
              </mc:Choice>
              <mc:Fallback>
                <p:oleObj name="think-cell Folie" r:id="rId5" imgW="328" imgH="328" progId="TCLayout.ActiveDocument.1">
                  <p:embed/>
                  <p:pic>
                    <p:nvPicPr>
                      <p:cNvPr id="3" name="Object 2" hidden="1">
                        <a:extLst>
                          <a:ext uri="{FF2B5EF4-FFF2-40B4-BE49-F238E27FC236}">
                            <a16:creationId xmlns:a16="http://schemas.microsoft.com/office/drawing/2014/main" id="{C5496F01-42D1-4AAF-B952-CAE21C8A5C52}"/>
                          </a:ext>
                        </a:extLst>
                      </p:cNvPr>
                      <p:cNvPicPr/>
                      <p:nvPr/>
                    </p:nvPicPr>
                    <p:blipFill>
                      <a:blip r:embed="rId6"/>
                      <a:stretch>
                        <a:fillRect/>
                      </a:stretch>
                    </p:blipFill>
                    <p:spPr>
                      <a:xfrm>
                        <a:off x="1681" y="2206"/>
                        <a:ext cx="1680" cy="168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96CBDF24-7FC5-4F7D-BC90-719DB8803126}"/>
              </a:ext>
            </a:extLst>
          </p:cNvPr>
          <p:cNvSpPr/>
          <p:nvPr>
            <p:custDataLst>
              <p:tags r:id="rId2"/>
            </p:custDataLst>
          </p:nvPr>
        </p:nvSpPr>
        <p:spPr>
          <a:xfrm>
            <a:off x="1" y="526"/>
            <a:ext cx="167980" cy="16798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5998" dirty="0">
              <a:latin typeface="TeleGrotesk Headline Ultra" pitchFamily="2" charset="0"/>
              <a:ea typeface="+mj-ea"/>
              <a:cs typeface="+mj-cs"/>
              <a:sym typeface="TeleGrotesk Headline Ultra" pitchFamily="2" charset="0"/>
            </a:endParaRPr>
          </a:p>
        </p:txBody>
      </p:sp>
      <p:sp>
        <p:nvSpPr>
          <p:cNvPr id="2" name="Titel 1">
            <a:extLst>
              <a:ext uri="{FF2B5EF4-FFF2-40B4-BE49-F238E27FC236}">
                <a16:creationId xmlns:a16="http://schemas.microsoft.com/office/drawing/2014/main" id="{87CD0B60-1EE5-474A-825E-1B7FEA322784}"/>
              </a:ext>
            </a:extLst>
          </p:cNvPr>
          <p:cNvSpPr>
            <a:spLocks noGrp="1"/>
          </p:cNvSpPr>
          <p:nvPr>
            <p:ph type="title"/>
          </p:nvPr>
        </p:nvSpPr>
        <p:spPr/>
        <p:txBody>
          <a:bodyPr vert="horz"/>
          <a:lstStyle/>
          <a:p>
            <a:r>
              <a:rPr lang="en-US" dirty="0"/>
              <a:t>3.X GHz Multiple Benchmarks</a:t>
            </a:r>
          </a:p>
        </p:txBody>
      </p:sp>
      <p:pic>
        <p:nvPicPr>
          <p:cNvPr id="15" name="Grafik 544">
            <a:extLst>
              <a:ext uri="{FF2B5EF4-FFF2-40B4-BE49-F238E27FC236}">
                <a16:creationId xmlns:a16="http://schemas.microsoft.com/office/drawing/2014/main" id="{3676CC69-7DEF-4BF4-91BC-ED3EBDD2CD63}"/>
              </a:ext>
            </a:extLst>
          </p:cNvPr>
          <p:cNvPicPr>
            <a:picLocks noGrp="1" noChangeAspect="1"/>
          </p:cNvPicPr>
          <p:nvPr>
            <p:ph type="pic" sz="quarter" idx="12"/>
          </p:nvPr>
        </p:nvPicPr>
        <p:blipFill rotWithShape="1">
          <a:blip r:embed="rId7" cstate="print">
            <a:extLst>
              <a:ext uri="{28A0092B-C50C-407E-A947-70E740481C1C}">
                <a14:useLocalDpi xmlns:a14="http://schemas.microsoft.com/office/drawing/2010/main"/>
              </a:ext>
            </a:extLst>
          </a:blip>
          <a:srcRect l="16165" r="16165"/>
          <a:stretch/>
        </p:blipFill>
        <p:spPr bwMode="gray"/>
      </p:pic>
    </p:spTree>
    <p:extLst>
      <p:ext uri="{BB962C8B-B14F-4D97-AF65-F5344CB8AC3E}">
        <p14:creationId xmlns:p14="http://schemas.microsoft.com/office/powerpoint/2010/main" val="2553873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Object 22" hidden="1">
            <a:extLst>
              <a:ext uri="{FF2B5EF4-FFF2-40B4-BE49-F238E27FC236}">
                <a16:creationId xmlns:a16="http://schemas.microsoft.com/office/drawing/2014/main" id="{9AF85A84-ED50-4B1B-B502-AA629B7634A9}"/>
              </a:ext>
            </a:extLst>
          </p:cNvPr>
          <p:cNvGraphicFramePr>
            <a:graphicFrameLocks noChangeAspect="1"/>
          </p:cNvGraphicFramePr>
          <p:nvPr>
            <p:custDataLst>
              <p:tags r:id="rId1"/>
            </p:custDataLst>
            <p:extLst>
              <p:ext uri="{D42A27DB-BD31-4B8C-83A1-F6EECF244321}">
                <p14:modId xmlns:p14="http://schemas.microsoft.com/office/powerpoint/2010/main" val="12164829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9" imgW="395" imgH="394" progId="TCLayout.ActiveDocument.1">
                  <p:embed/>
                </p:oleObj>
              </mc:Choice>
              <mc:Fallback>
                <p:oleObj name="think-cell Folie" r:id="rId9" imgW="395" imgH="394" progId="TCLayout.ActiveDocument.1">
                  <p:embed/>
                  <p:pic>
                    <p:nvPicPr>
                      <p:cNvPr id="23" name="Object 22" hidden="1">
                        <a:extLst>
                          <a:ext uri="{FF2B5EF4-FFF2-40B4-BE49-F238E27FC236}">
                            <a16:creationId xmlns:a16="http://schemas.microsoft.com/office/drawing/2014/main" id="{9AF85A84-ED50-4B1B-B502-AA629B7634A9}"/>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3" name="Rectangle 2" hidden="1">
            <a:extLst>
              <a:ext uri="{FF2B5EF4-FFF2-40B4-BE49-F238E27FC236}">
                <a16:creationId xmlns:a16="http://schemas.microsoft.com/office/drawing/2014/main" id="{468A741D-5E9F-41D1-9222-0F020DDB5250}"/>
              </a:ext>
            </a:extLst>
          </p:cNvPr>
          <p:cNvSpPr/>
          <p:nvPr>
            <p:custDataLst>
              <p:tags r:id="rId2"/>
            </p:custDataLst>
          </p:nvPr>
        </p:nvSpPr>
        <p:spPr>
          <a:xfrm>
            <a:off x="0" y="0"/>
            <a:ext cx="158750" cy="158750"/>
          </a:xfrm>
          <a:prstGeom prst="rect">
            <a:avLst/>
          </a:prstGeom>
          <a:solidFill>
            <a:schemeClr val="tx2"/>
          </a:solidFill>
          <a:ln w="9525"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endParaRPr lang="en-US" sz="2800" dirty="0" err="1">
              <a:solidFill>
                <a:srgbClr val="FFFFFF"/>
              </a:solidFill>
              <a:latin typeface="TeleNeo Office ExtraBold" panose="020B0A04040202090203" pitchFamily="34" charset="0"/>
              <a:ea typeface="+mj-ea"/>
              <a:cs typeface="+mj-cs"/>
              <a:sym typeface="TeleNeo Office ExtraBold" panose="020B0A04040202090203" pitchFamily="34" charset="0"/>
            </a:endParaRPr>
          </a:p>
        </p:txBody>
      </p:sp>
      <p:sp>
        <p:nvSpPr>
          <p:cNvPr id="75" name="Rectangle 77">
            <a:extLst>
              <a:ext uri="{FF2B5EF4-FFF2-40B4-BE49-F238E27FC236}">
                <a16:creationId xmlns:a16="http://schemas.microsoft.com/office/drawing/2014/main" id="{D0AC8FC9-482A-4FC4-B5B4-A6F52ADCEC86}"/>
              </a:ext>
            </a:extLst>
          </p:cNvPr>
          <p:cNvSpPr/>
          <p:nvPr/>
        </p:nvSpPr>
        <p:spPr bwMode="gray">
          <a:xfrm>
            <a:off x="11376398" y="1783335"/>
            <a:ext cx="501153" cy="3907605"/>
          </a:xfrm>
          <a:prstGeom prst="rect">
            <a:avLst/>
          </a:prstGeom>
          <a:noFill/>
          <a:ln w="12700" algn="ctr">
            <a:solidFill>
              <a:schemeClr val="tx2"/>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endParaRPr lang="en-US" sz="1905" dirty="0">
              <a:cs typeface="Arial" charset="0"/>
            </a:endParaRPr>
          </a:p>
        </p:txBody>
      </p:sp>
      <p:sp>
        <p:nvSpPr>
          <p:cNvPr id="76" name="Titel 1">
            <a:extLst>
              <a:ext uri="{FF2B5EF4-FFF2-40B4-BE49-F238E27FC236}">
                <a16:creationId xmlns:a16="http://schemas.microsoft.com/office/drawing/2014/main" id="{347942FF-89D6-493F-B571-3A0BAED2EE06}"/>
              </a:ext>
            </a:extLst>
          </p:cNvPr>
          <p:cNvSpPr>
            <a:spLocks noGrp="1"/>
          </p:cNvSpPr>
          <p:nvPr>
            <p:ph type="title"/>
          </p:nvPr>
        </p:nvSpPr>
        <p:spPr>
          <a:xfrm>
            <a:off x="342838" y="267178"/>
            <a:ext cx="11765556" cy="387798"/>
          </a:xfrm>
        </p:spPr>
        <p:txBody>
          <a:bodyPr vert="horz"/>
          <a:lstStyle/>
          <a:p>
            <a:r>
              <a:rPr lang="en-US" sz="2800" dirty="0">
                <a:latin typeface="TeleNeo Office ExtraBold" panose="020B0A04040202090203" pitchFamily="34" charset="0"/>
              </a:rPr>
              <a:t>Benchmark 3.xGHz (normalized) – starting prices.</a:t>
            </a:r>
            <a:endParaRPr lang="en-US" sz="2800" dirty="0">
              <a:highlight>
                <a:srgbClr val="FFFF00"/>
              </a:highlight>
              <a:latin typeface="TeleNeo Office ExtraBold" panose="020B0A04040202090203" pitchFamily="34" charset="0"/>
            </a:endParaRPr>
          </a:p>
        </p:txBody>
      </p:sp>
      <p:graphicFrame>
        <p:nvGraphicFramePr>
          <p:cNvPr id="157" name="Chart 3">
            <a:extLst>
              <a:ext uri="{FF2B5EF4-FFF2-40B4-BE49-F238E27FC236}">
                <a16:creationId xmlns:a16="http://schemas.microsoft.com/office/drawing/2014/main" id="{0B33B5D8-B6C6-4DB4-AB1E-F23132FC8CD2}"/>
              </a:ext>
            </a:extLst>
          </p:cNvPr>
          <p:cNvGraphicFramePr/>
          <p:nvPr>
            <p:custDataLst>
              <p:tags r:id="rId3"/>
            </p:custDataLst>
            <p:extLst>
              <p:ext uri="{D42A27DB-BD31-4B8C-83A1-F6EECF244321}">
                <p14:modId xmlns:p14="http://schemas.microsoft.com/office/powerpoint/2010/main" val="3021655316"/>
              </p:ext>
            </p:extLst>
          </p:nvPr>
        </p:nvGraphicFramePr>
        <p:xfrm>
          <a:off x="436563" y="1619250"/>
          <a:ext cx="11523662" cy="3082925"/>
        </p:xfrm>
        <a:graphic>
          <a:graphicData uri="http://schemas.openxmlformats.org/drawingml/2006/chart">
            <c:chart xmlns:c="http://schemas.openxmlformats.org/drawingml/2006/chart" xmlns:r="http://schemas.openxmlformats.org/officeDocument/2006/relationships" r:id="rId11"/>
          </a:graphicData>
        </a:graphic>
      </p:graphicFrame>
      <p:cxnSp>
        <p:nvCxnSpPr>
          <p:cNvPr id="23555" name="Straight Connector 23554">
            <a:extLst>
              <a:ext uri="{FF2B5EF4-FFF2-40B4-BE49-F238E27FC236}">
                <a16:creationId xmlns:a16="http://schemas.microsoft.com/office/drawing/2014/main" id="{7745A165-4B68-4B48-911C-3054EC9C9083}"/>
              </a:ext>
            </a:extLst>
          </p:cNvPr>
          <p:cNvCxnSpPr/>
          <p:nvPr>
            <p:custDataLst>
              <p:tags r:id="rId4"/>
            </p:custDataLst>
          </p:nvPr>
        </p:nvCxnSpPr>
        <p:spPr bwMode="gray">
          <a:xfrm>
            <a:off x="519113" y="3875088"/>
            <a:ext cx="4718050" cy="0"/>
          </a:xfrm>
          <a:prstGeom prst="line">
            <a:avLst/>
          </a:prstGeom>
          <a:ln w="12700" cap="flat" cmpd="sng" algn="ctr">
            <a:solidFill>
              <a:schemeClr val="tx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cxnSp>
        <p:nvCxnSpPr>
          <p:cNvPr id="23556" name="Straight Connector 23555">
            <a:extLst>
              <a:ext uri="{FF2B5EF4-FFF2-40B4-BE49-F238E27FC236}">
                <a16:creationId xmlns:a16="http://schemas.microsoft.com/office/drawing/2014/main" id="{A2A3AB36-41D3-4F05-B452-D556170EBD12}"/>
              </a:ext>
            </a:extLst>
          </p:cNvPr>
          <p:cNvCxnSpPr/>
          <p:nvPr>
            <p:custDataLst>
              <p:tags r:id="rId5"/>
            </p:custDataLst>
          </p:nvPr>
        </p:nvCxnSpPr>
        <p:spPr bwMode="gray">
          <a:xfrm>
            <a:off x="5610224" y="3875088"/>
            <a:ext cx="6267450" cy="0"/>
          </a:xfrm>
          <a:prstGeom prst="line">
            <a:avLst/>
          </a:prstGeom>
          <a:ln w="12700" cap="flat" cmpd="sng" algn="ctr">
            <a:solidFill>
              <a:schemeClr val="tx2"/>
            </a:solidFill>
            <a:prstDash val="lgDash"/>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87" name="Rectangle 20">
            <a:extLst>
              <a:ext uri="{FF2B5EF4-FFF2-40B4-BE49-F238E27FC236}">
                <a16:creationId xmlns:a16="http://schemas.microsoft.com/office/drawing/2014/main" id="{20801203-10DC-415F-B804-0B3102EC7D70}"/>
              </a:ext>
            </a:extLst>
          </p:cNvPr>
          <p:cNvSpPr/>
          <p:nvPr>
            <p:custDataLst>
              <p:tags r:id="rId6"/>
            </p:custDataLst>
          </p:nvPr>
        </p:nvSpPr>
        <p:spPr bwMode="gray">
          <a:xfrm>
            <a:off x="588963" y="1897063"/>
            <a:ext cx="196850" cy="147638"/>
          </a:xfrm>
          <a:prstGeom prst="rect">
            <a:avLst/>
          </a:prstGeom>
          <a:solidFill>
            <a:srgbClr val="DEDEDE"/>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chemeClr val="tx2"/>
                </a:solidFill>
                <a:prstDash val="solid"/>
                <a:miter lim="800000"/>
                <a:headEnd type="none" w="med" len="med"/>
                <a:tailEnd type="none" w="med" len="med"/>
              </a14:hiddenLine>
            </a:ext>
          </a:ex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endParaRPr lang="en-US" sz="1905" dirty="0">
              <a:cs typeface="Arial" charset="0"/>
            </a:endParaRPr>
          </a:p>
        </p:txBody>
      </p:sp>
      <p:sp>
        <p:nvSpPr>
          <p:cNvPr id="190" name="Textplatzhalter 2">
            <a:extLst>
              <a:ext uri="{FF2B5EF4-FFF2-40B4-BE49-F238E27FC236}">
                <a16:creationId xmlns:a16="http://schemas.microsoft.com/office/drawing/2014/main" id="{0E1FD414-4D6F-4136-9FC1-F47AE37FCD05}"/>
              </a:ext>
            </a:extLst>
          </p:cNvPr>
          <p:cNvSpPr>
            <a:spLocks noGrp="1"/>
          </p:cNvSpPr>
          <p:nvPr>
            <p:custDataLst>
              <p:tags r:id="rId7"/>
            </p:custDataLst>
          </p:nvPr>
        </p:nvSpPr>
        <p:spPr bwMode="gray">
          <a:xfrm>
            <a:off x="836613" y="1892300"/>
            <a:ext cx="584200" cy="174625"/>
          </a:xfrm>
          <a:prstGeom prst="rect">
            <a:avLst/>
          </a:prstGeom>
          <a:noFill/>
          <a:ln w="9525">
            <a:noFill/>
            <a:miter lim="800000"/>
            <a:headEnd/>
            <a:tailEnd/>
          </a:ln>
          <a:extLst>
            <a:ext uri="{909E8E84-426E-40DD-AFC4-6F175D3DCCD1}">
              <a14:hiddenFill xmlns:a14="http://schemas.microsoft.com/office/drawing/2010/main">
                <a:solidFill>
                  <a:scrgbClr r="0" g="0" b="0"/>
                </a:solidFill>
              </a14:hiddenFill>
            </a:ext>
          </a:extLst>
        </p:spPr>
        <p:txBody>
          <a:bodyPr vert="horz" wrap="none" lIns="0" tIns="0" rIns="0" bIns="0" numCol="1" spcCol="0" anchor="ctr" anchorCtr="0" compatLnSpc="1">
            <a:prstTxWarp prst="textNoShape">
              <a:avLst/>
            </a:prstTxWarp>
            <a:noAutofit/>
          </a:bodyPr>
          <a:lstStyle>
            <a:lvl1pPr algn="l" defTabSz="576226" rtl="0" eaLnBrk="1" fontAlgn="base" hangingPunct="1">
              <a:lnSpc>
                <a:spcPct val="104000"/>
              </a:lnSpc>
              <a:spcBef>
                <a:spcPts val="1200"/>
              </a:spcBef>
              <a:spcAft>
                <a:spcPct val="0"/>
              </a:spcAft>
              <a:buClr>
                <a:schemeClr val="tx2"/>
              </a:buClr>
              <a:buFont typeface="Wingdings" pitchFamily="2" charset="2"/>
              <a:defRPr sz="1800" kern="1200">
                <a:solidFill>
                  <a:schemeClr val="tx1"/>
                </a:solidFill>
                <a:latin typeface="Tele-GroteskFet" pitchFamily="2" charset="0"/>
                <a:ea typeface="+mn-ea"/>
                <a:cs typeface="+mn-cs"/>
              </a:defRPr>
            </a:lvl1pPr>
            <a:lvl2pPr marL="1588" algn="l" defTabSz="576226" rtl="0" eaLnBrk="1" fontAlgn="base" hangingPunct="1">
              <a:lnSpc>
                <a:spcPct val="104000"/>
              </a:lnSpc>
              <a:spcBef>
                <a:spcPts val="300"/>
              </a:spcBef>
              <a:spcAft>
                <a:spcPct val="0"/>
              </a:spcAft>
              <a:buClr>
                <a:schemeClr val="tx2"/>
              </a:buClr>
              <a:buFont typeface="Wingdings" pitchFamily="2" charset="2"/>
              <a:defRPr sz="1800" kern="1200">
                <a:solidFill>
                  <a:schemeClr val="tx1"/>
                </a:solidFill>
                <a:latin typeface="+mn-lt"/>
                <a:ea typeface="+mn-ea"/>
                <a:cs typeface="+mn-cs"/>
              </a:defRPr>
            </a:lvl2pPr>
            <a:lvl3pPr marL="216000" indent="-216000" algn="l" defTabSz="576226" rtl="0" eaLnBrk="1" fontAlgn="base" hangingPunct="1">
              <a:lnSpc>
                <a:spcPct val="104000"/>
              </a:lnSpc>
              <a:spcBef>
                <a:spcPts val="300"/>
              </a:spcBef>
              <a:spcAft>
                <a:spcPct val="0"/>
              </a:spcAft>
              <a:buClr>
                <a:schemeClr val="tx1"/>
              </a:buClr>
              <a:buSzPct val="70000"/>
              <a:buFont typeface="Wingdings 2" panose="05020102010507070707" pitchFamily="18" charset="2"/>
              <a:buChar char="¡"/>
              <a:defRPr sz="1800" kern="1200">
                <a:solidFill>
                  <a:schemeClr val="tx1"/>
                </a:solidFill>
                <a:latin typeface="+mn-lt"/>
                <a:ea typeface="+mn-ea"/>
                <a:cs typeface="+mn-cs"/>
              </a:defRPr>
            </a:lvl3pPr>
            <a:lvl4pPr marL="432000" indent="-215886"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chemeClr val="tx1"/>
                </a:solidFill>
                <a:latin typeface="+mn-lt"/>
                <a:ea typeface="+mn-ea"/>
                <a:cs typeface="+mn-cs"/>
              </a:defRPr>
            </a:lvl4pPr>
            <a:lvl5pPr marL="648000" indent="-216000"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chemeClr val="tx1"/>
                </a:solidFill>
                <a:latin typeface="+mn-lt"/>
                <a:ea typeface="+mn-ea"/>
                <a:cs typeface="+mn-cs"/>
              </a:defRPr>
            </a:lvl5pPr>
            <a:lvl6pPr marL="2514440" indent="-228585" algn="l" defTabSz="457171" rtl="0" eaLnBrk="1" latinLnBrk="0" hangingPunct="1">
              <a:spcBef>
                <a:spcPct val="20000"/>
              </a:spcBef>
              <a:buFont typeface="Arial"/>
              <a:buChar char="•"/>
              <a:defRPr sz="2000" kern="1200">
                <a:solidFill>
                  <a:schemeClr val="tx1"/>
                </a:solidFill>
                <a:latin typeface="+mn-lt"/>
                <a:ea typeface="+mn-ea"/>
                <a:cs typeface="+mn-cs"/>
              </a:defRPr>
            </a:lvl6pPr>
            <a:lvl7pPr marL="2971609" indent="-228585" algn="l" defTabSz="457171" rtl="0" eaLnBrk="1" latinLnBrk="0" hangingPunct="1">
              <a:spcBef>
                <a:spcPct val="20000"/>
              </a:spcBef>
              <a:buFont typeface="Arial"/>
              <a:buChar char="•"/>
              <a:defRPr sz="2000" kern="1200">
                <a:solidFill>
                  <a:schemeClr val="tx1"/>
                </a:solidFill>
                <a:latin typeface="+mn-lt"/>
                <a:ea typeface="+mn-ea"/>
                <a:cs typeface="+mn-cs"/>
              </a:defRPr>
            </a:lvl7pPr>
            <a:lvl8pPr marL="3428780" indent="-228585" algn="l" defTabSz="457171" rtl="0" eaLnBrk="1" latinLnBrk="0" hangingPunct="1">
              <a:spcBef>
                <a:spcPct val="20000"/>
              </a:spcBef>
              <a:buFont typeface="Arial"/>
              <a:buChar char="•"/>
              <a:defRPr sz="2000" kern="1200">
                <a:solidFill>
                  <a:schemeClr val="tx1"/>
                </a:solidFill>
                <a:latin typeface="+mn-lt"/>
                <a:ea typeface="+mn-ea"/>
                <a:cs typeface="+mn-cs"/>
              </a:defRPr>
            </a:lvl8pPr>
            <a:lvl9pPr marL="3885951" indent="-228585" algn="l" defTabSz="457171" rtl="0" eaLnBrk="1" latinLnBrk="0" hangingPunct="1">
              <a:spcBef>
                <a:spcPct val="20000"/>
              </a:spcBef>
              <a:buFont typeface="Arial"/>
              <a:buChar char="•"/>
              <a:defRPr sz="2000" kern="1200">
                <a:solidFill>
                  <a:schemeClr val="tx1"/>
                </a:solidFill>
                <a:latin typeface="+mn-lt"/>
                <a:ea typeface="+mn-ea"/>
                <a:cs typeface="+mn-cs"/>
              </a:defRPr>
            </a:lvl9pPr>
          </a:lstStyle>
          <a:p>
            <a:pPr>
              <a:spcBef>
                <a:spcPct val="0"/>
              </a:spcBef>
            </a:pPr>
            <a:fld id="{04916439-0445-4C7A-8AFE-956FCA308506}" type="datetime'''''''''Star''''''''t ''''''''''''''P''r''ic''''''''''''e'">
              <a:rPr lang="en-US" altLang="en-US" sz="1100" smtClean="0">
                <a:latin typeface="+mn-lt"/>
              </a:rPr>
              <a:pPr/>
              <a:t>Start Price</a:t>
            </a:fld>
            <a:endParaRPr lang="en-US" sz="1100" dirty="0">
              <a:latin typeface="+mn-lt"/>
              <a:sym typeface="TeleNeo Office" panose="020B0504040202090203" pitchFamily="34" charset="0"/>
            </a:endParaRPr>
          </a:p>
        </p:txBody>
      </p:sp>
      <p:sp>
        <p:nvSpPr>
          <p:cNvPr id="192" name="Textfeld 61">
            <a:extLst>
              <a:ext uri="{FF2B5EF4-FFF2-40B4-BE49-F238E27FC236}">
                <a16:creationId xmlns:a16="http://schemas.microsoft.com/office/drawing/2014/main" id="{510271AC-F2EC-489A-A19F-FDD115663C6D}"/>
              </a:ext>
            </a:extLst>
          </p:cNvPr>
          <p:cNvSpPr txBox="1"/>
          <p:nvPr/>
        </p:nvSpPr>
        <p:spPr bwMode="gray">
          <a:xfrm>
            <a:off x="312491" y="1093788"/>
            <a:ext cx="2109784" cy="398463"/>
          </a:xfrm>
          <a:prstGeom prst="rect">
            <a:avLst/>
          </a:prstGeom>
          <a:noFill/>
          <a:ln w="19050">
            <a:noFill/>
            <a:miter lim="800000"/>
            <a:headEnd/>
            <a:tailEnd/>
          </a:ln>
        </p:spPr>
        <p:txBody>
          <a:bodyPr vert="horz" wrap="square" lIns="76175" tIns="38087" rIns="76175" bIns="38087" numCol="1" rtlCol="0" anchor="t" anchorCtr="0" compatLnSpc="1">
            <a:prstTxWarp prst="textNoShape">
              <a:avLst/>
            </a:prstTxWarp>
            <a:noAutofit/>
          </a:bodyPr>
          <a:lstStyle/>
          <a:p>
            <a:pPr defTabSz="1219084">
              <a:defRPr/>
            </a:pPr>
            <a:r>
              <a:rPr lang="en-US" sz="1693" dirty="0">
                <a:solidFill>
                  <a:srgbClr val="E20074"/>
                </a:solidFill>
                <a:latin typeface="TeleNeo Office Medium" panose="020B0604040202090203" pitchFamily="34" charset="0"/>
              </a:rPr>
              <a:t>€/MHz/Pop</a:t>
            </a:r>
            <a:endParaRPr lang="en-US" sz="1693" baseline="30000" dirty="0">
              <a:solidFill>
                <a:srgbClr val="E20074"/>
              </a:solidFill>
              <a:latin typeface="TeleNeo Office Medium" panose="020B0604040202090203" pitchFamily="34" charset="0"/>
            </a:endParaRPr>
          </a:p>
        </p:txBody>
      </p:sp>
      <p:sp>
        <p:nvSpPr>
          <p:cNvPr id="104" name="Footer Placeholder 14">
            <a:extLst>
              <a:ext uri="{FF2B5EF4-FFF2-40B4-BE49-F238E27FC236}">
                <a16:creationId xmlns:a16="http://schemas.microsoft.com/office/drawing/2014/main" id="{2B5F6E49-F856-4163-ADD3-A3FB21A33BFF}"/>
              </a:ext>
            </a:extLst>
          </p:cNvPr>
          <p:cNvSpPr txBox="1">
            <a:spLocks/>
          </p:cNvSpPr>
          <p:nvPr/>
        </p:nvSpPr>
        <p:spPr bwMode="black">
          <a:xfrm>
            <a:off x="2711523" y="6528524"/>
            <a:ext cx="7488000" cy="32400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Font typeface="Arial" panose="020B0604020202020204" pitchFamily="34" charset="0"/>
              <a:buNone/>
              <a:defRPr sz="1800" kern="1200">
                <a:solidFill>
                  <a:schemeClr val="tx1"/>
                </a:solidFill>
                <a:latin typeface="+mn-lt"/>
                <a:ea typeface="+mn-ea"/>
                <a:cs typeface="+mn-cs"/>
                <a:sym typeface="+mn-lt"/>
              </a:defRPr>
            </a:lvl1pPr>
            <a:lvl2pPr marL="0" indent="0" algn="l" defTabSz="914400" rtl="0" eaLnBrk="1" latinLnBrk="0" hangingPunct="1">
              <a:lnSpc>
                <a:spcPct val="100000"/>
              </a:lnSpc>
              <a:spcBef>
                <a:spcPts val="0"/>
              </a:spcBef>
              <a:spcAft>
                <a:spcPts val="0"/>
              </a:spcAft>
              <a:buFont typeface="Arial" panose="020B0604020202020204" pitchFamily="34" charset="0"/>
              <a:buNone/>
              <a:defRPr sz="1800" kern="1200">
                <a:solidFill>
                  <a:schemeClr val="tx1"/>
                </a:solidFill>
                <a:latin typeface="+mn-lt"/>
                <a:ea typeface="+mn-ea"/>
                <a:cs typeface="+mn-cs"/>
                <a:sym typeface="+mn-lt"/>
              </a:defRPr>
            </a:lvl2pPr>
            <a:lvl3pPr marL="144000" indent="-144000" algn="l" defTabSz="914400" rtl="0" eaLnBrk="1" latinLnBrk="0" hangingPunct="1">
              <a:lnSpc>
                <a:spcPct val="100000"/>
              </a:lnSpc>
              <a:spcBef>
                <a:spcPts val="0"/>
              </a:spcBef>
              <a:spcAft>
                <a:spcPts val="0"/>
              </a:spcAft>
              <a:buClr>
                <a:schemeClr val="tx2"/>
              </a:buClr>
              <a:buSzPct val="100000"/>
              <a:buFont typeface="TeleNeo Office" panose="020B0504040202090203" pitchFamily="34" charset="0"/>
              <a:buChar char="•"/>
              <a:defRPr sz="1800" kern="1200">
                <a:solidFill>
                  <a:schemeClr val="tx1"/>
                </a:solidFill>
                <a:latin typeface="+mn-lt"/>
                <a:ea typeface="+mn-ea"/>
                <a:cs typeface="+mn-cs"/>
                <a:sym typeface="+mn-lt"/>
              </a:defRPr>
            </a:lvl3pPr>
            <a:lvl4pPr marL="288000" indent="-144000" algn="l" defTabSz="914400" rtl="0" eaLnBrk="1" latinLnBrk="0" hangingPunct="1">
              <a:lnSpc>
                <a:spcPct val="100000"/>
              </a:lnSpc>
              <a:spcBef>
                <a:spcPts val="0"/>
              </a:spcBef>
              <a:spcAft>
                <a:spcPts val="0"/>
              </a:spcAft>
              <a:buClr>
                <a:schemeClr val="tx2"/>
              </a:buClr>
              <a:buSzPct val="100000"/>
              <a:buFont typeface="TeleNeo Office" panose="020B0504040202090203" pitchFamily="34" charset="0"/>
              <a:buChar char="•"/>
              <a:defRPr sz="1800" kern="1200">
                <a:solidFill>
                  <a:schemeClr val="tx1"/>
                </a:solidFill>
                <a:latin typeface="+mn-lt"/>
                <a:ea typeface="+mn-ea"/>
                <a:cs typeface="+mn-cs"/>
                <a:sym typeface="+mn-lt"/>
              </a:defRPr>
            </a:lvl4pPr>
            <a:lvl5pPr marL="432000" indent="-144000" algn="l" defTabSz="914400" rtl="0" eaLnBrk="1" latinLnBrk="0" hangingPunct="1">
              <a:lnSpc>
                <a:spcPct val="100000"/>
              </a:lnSpc>
              <a:spcBef>
                <a:spcPts val="0"/>
              </a:spcBef>
              <a:spcAft>
                <a:spcPts val="0"/>
              </a:spcAft>
              <a:buClr>
                <a:schemeClr val="tx2"/>
              </a:buClr>
              <a:buSzPct val="100000"/>
              <a:buFont typeface="TeleNeo Office" panose="020B0504040202090203" pitchFamily="34" charset="0"/>
              <a:buChar char="•"/>
              <a:defRPr sz="1800" kern="1200">
                <a:solidFill>
                  <a:schemeClr val="tx1"/>
                </a:solidFill>
                <a:latin typeface="+mn-lt"/>
                <a:ea typeface="+mn-ea"/>
                <a:cs typeface="+mn-cs"/>
                <a:sym typeface="+mn-lt"/>
              </a:defRPr>
            </a:lvl5pPr>
            <a:lvl6pPr marL="576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6pPr>
            <a:lvl7pPr marL="720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7pPr>
            <a:lvl8pPr marL="864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8pPr>
            <a:lvl9pPr marL="1008000" indent="-144000" algn="l" defTabSz="914400" rtl="0" eaLnBrk="1" latinLnBrk="0" hangingPunct="1">
              <a:lnSpc>
                <a:spcPct val="100000"/>
              </a:lnSpc>
              <a:spcBef>
                <a:spcPts val="0"/>
              </a:spcBef>
              <a:spcAft>
                <a:spcPts val="600"/>
              </a:spcAft>
              <a:buClr>
                <a:schemeClr val="tx2"/>
              </a:buClr>
              <a:buSzPct val="100000"/>
              <a:buFont typeface="TeleNeo Office" panose="020B0504040202090203" pitchFamily="34" charset="0"/>
              <a:buChar char="•"/>
              <a:defRPr sz="1800" kern="1200">
                <a:solidFill>
                  <a:schemeClr val="tx1"/>
                </a:solidFill>
                <a:latin typeface="+mn-lt"/>
                <a:ea typeface="+mn-ea"/>
                <a:cs typeface="+mn-cs"/>
              </a:defRPr>
            </a:lvl9pPr>
          </a:lstStyle>
          <a:p>
            <a:pPr algn="ctr"/>
            <a:r>
              <a:rPr lang="en-US" sz="1100" dirty="0"/>
              <a:t>Privileged &amp; confidential</a:t>
            </a:r>
            <a:endParaRPr lang="en-US" dirty="0"/>
          </a:p>
        </p:txBody>
      </p:sp>
      <p:sp>
        <p:nvSpPr>
          <p:cNvPr id="103" name="Foliennummernplatzhalter 7">
            <a:extLst>
              <a:ext uri="{FF2B5EF4-FFF2-40B4-BE49-F238E27FC236}">
                <a16:creationId xmlns:a16="http://schemas.microsoft.com/office/drawing/2014/main" id="{3B34A276-77FA-432D-A21F-E959FE198168}"/>
              </a:ext>
            </a:extLst>
          </p:cNvPr>
          <p:cNvSpPr txBox="1">
            <a:spLocks/>
          </p:cNvSpPr>
          <p:nvPr/>
        </p:nvSpPr>
        <p:spPr bwMode="black">
          <a:xfrm>
            <a:off x="11610975" y="6385644"/>
            <a:ext cx="317025" cy="324000"/>
          </a:xfrm>
          <a:prstGeom prst="rect">
            <a:avLst/>
          </a:prstGeom>
        </p:spPr>
        <p:txBody>
          <a:bodyPr/>
          <a:ls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1A5E10D-79A5-49BA-9648-53481340C65F}" type="slidenum">
              <a:rPr lang="en-US" sz="900" smtClean="0"/>
              <a:pPr/>
              <a:t>13</a:t>
            </a:fld>
            <a:endParaRPr lang="en-US" sz="900" dirty="0"/>
          </a:p>
        </p:txBody>
      </p:sp>
      <p:sp>
        <p:nvSpPr>
          <p:cNvPr id="325" name="Textfeld 61">
            <a:extLst>
              <a:ext uri="{FF2B5EF4-FFF2-40B4-BE49-F238E27FC236}">
                <a16:creationId xmlns:a16="http://schemas.microsoft.com/office/drawing/2014/main" id="{E86512BB-1260-4E28-B898-4774513096C0}"/>
              </a:ext>
            </a:extLst>
          </p:cNvPr>
          <p:cNvSpPr txBox="1"/>
          <p:nvPr/>
        </p:nvSpPr>
        <p:spPr bwMode="gray">
          <a:xfrm>
            <a:off x="470936" y="3562403"/>
            <a:ext cx="2109784" cy="349468"/>
          </a:xfrm>
          <a:prstGeom prst="rect">
            <a:avLst/>
          </a:prstGeom>
          <a:noFill/>
          <a:ln w="19050">
            <a:noFill/>
            <a:miter lim="800000"/>
            <a:headEnd/>
            <a:tailEnd/>
          </a:ln>
        </p:spPr>
        <p:txBody>
          <a:bodyPr vert="horz" wrap="square" lIns="76175" tIns="38087" rIns="76175" bIns="38087" numCol="1" rtlCol="0" anchor="ctr" anchorCtr="0" compatLnSpc="1">
            <a:prstTxWarp prst="textNoShape">
              <a:avLst/>
            </a:prstTxWarp>
            <a:noAutofit/>
          </a:bodyPr>
          <a:lstStyle/>
          <a:p>
            <a:pPr defTabSz="1219084">
              <a:defRPr/>
            </a:pPr>
            <a:r>
              <a:rPr lang="en-US" sz="1000" dirty="0">
                <a:solidFill>
                  <a:srgbClr val="E20074"/>
                </a:solidFill>
                <a:latin typeface="TeleNeo Office Medium" panose="020B0604040202090203" pitchFamily="34" charset="0"/>
              </a:rPr>
              <a:t>Median: 0,0100 EUR/MHz/Pop</a:t>
            </a:r>
            <a:endParaRPr lang="en-US" sz="1000" baseline="30000" dirty="0">
              <a:solidFill>
                <a:srgbClr val="E20074"/>
              </a:solidFill>
              <a:latin typeface="TeleNeo Office Medium" panose="020B0604040202090203" pitchFamily="34" charset="0"/>
            </a:endParaRPr>
          </a:p>
        </p:txBody>
      </p:sp>
      <p:sp>
        <p:nvSpPr>
          <p:cNvPr id="208" name="Inhaltsplatzhalter 6">
            <a:extLst>
              <a:ext uri="{FF2B5EF4-FFF2-40B4-BE49-F238E27FC236}">
                <a16:creationId xmlns:a16="http://schemas.microsoft.com/office/drawing/2014/main" id="{BD1DA46A-9AB0-4DBA-A0C0-C40F2DB3F98F}"/>
              </a:ext>
            </a:extLst>
          </p:cNvPr>
          <p:cNvSpPr txBox="1">
            <a:spLocks/>
          </p:cNvSpPr>
          <p:nvPr/>
        </p:nvSpPr>
        <p:spPr bwMode="gray">
          <a:xfrm>
            <a:off x="589988" y="5884602"/>
            <a:ext cx="11209869" cy="479425"/>
          </a:xfrm>
          <a:prstGeom prst="rect">
            <a:avLst/>
          </a:prstGeom>
          <a:noFill/>
          <a:ln w="31750">
            <a:noFill/>
            <a:miter lim="800000"/>
            <a:headEnd/>
            <a:tailEnd/>
          </a:ln>
        </p:spPr>
        <p:txBody>
          <a:bodyPr vert="horz" wrap="square" lIns="65294" tIns="65294" rIns="65294" bIns="65294" numCol="1" anchor="t" anchorCtr="0" compatLnSpc="1">
            <a:prstTxWarp prst="textNoShape">
              <a:avLst/>
            </a:prstTxWarp>
          </a:bodyPr>
          <a:lstStyle>
            <a:lvl1pPr algn="l" defTabSz="576226" rtl="0" eaLnBrk="1" fontAlgn="base" hangingPunct="1">
              <a:lnSpc>
                <a:spcPct val="104000"/>
              </a:lnSpc>
              <a:spcBef>
                <a:spcPts val="1200"/>
              </a:spcBef>
              <a:spcAft>
                <a:spcPct val="0"/>
              </a:spcAft>
              <a:buClr>
                <a:schemeClr val="tx2"/>
              </a:buClr>
              <a:buFont typeface="Wingdings" pitchFamily="2" charset="2"/>
              <a:defRPr sz="1800" kern="1200">
                <a:solidFill>
                  <a:srgbClr val="4B4B4B"/>
                </a:solidFill>
                <a:latin typeface="Tele-GroteskFet" pitchFamily="2" charset="0"/>
                <a:ea typeface="+mn-ea"/>
                <a:cs typeface="+mn-cs"/>
              </a:defRPr>
            </a:lvl1pPr>
            <a:lvl2pPr marL="1588" algn="l" defTabSz="576226" rtl="0" eaLnBrk="1" fontAlgn="base" hangingPunct="1">
              <a:lnSpc>
                <a:spcPct val="104000"/>
              </a:lnSpc>
              <a:spcBef>
                <a:spcPts val="300"/>
              </a:spcBef>
              <a:spcAft>
                <a:spcPct val="0"/>
              </a:spcAft>
              <a:buClr>
                <a:schemeClr val="tx2"/>
              </a:buClr>
              <a:buFont typeface="Wingdings" pitchFamily="2" charset="2"/>
              <a:defRPr sz="1800" kern="1200">
                <a:solidFill>
                  <a:srgbClr val="4B4B4B"/>
                </a:solidFill>
                <a:latin typeface="+mn-lt"/>
                <a:ea typeface="+mn-ea"/>
                <a:cs typeface="+mn-cs"/>
              </a:defRPr>
            </a:lvl2pPr>
            <a:lvl3pPr marL="225410" indent="-220649" algn="l" defTabSz="576226" rtl="0" eaLnBrk="1" fontAlgn="base" hangingPunct="1">
              <a:lnSpc>
                <a:spcPct val="104000"/>
              </a:lnSpc>
              <a:spcBef>
                <a:spcPts val="30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3pPr>
            <a:lvl4pPr marL="444471" indent="-215886"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4pPr>
            <a:lvl5pPr marL="677820" indent="-231761"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5pPr>
            <a:lvl6pPr marL="2514440" indent="-228585" algn="l" defTabSz="457171" rtl="0" eaLnBrk="1" latinLnBrk="0" hangingPunct="1">
              <a:spcBef>
                <a:spcPct val="20000"/>
              </a:spcBef>
              <a:buFont typeface="Arial"/>
              <a:buChar char="•"/>
              <a:defRPr sz="2000" kern="1200">
                <a:solidFill>
                  <a:schemeClr val="tx1"/>
                </a:solidFill>
                <a:latin typeface="+mn-lt"/>
                <a:ea typeface="+mn-ea"/>
                <a:cs typeface="+mn-cs"/>
              </a:defRPr>
            </a:lvl6pPr>
            <a:lvl7pPr marL="2971609" indent="-228585" algn="l" defTabSz="457171" rtl="0" eaLnBrk="1" latinLnBrk="0" hangingPunct="1">
              <a:spcBef>
                <a:spcPct val="20000"/>
              </a:spcBef>
              <a:buFont typeface="Arial"/>
              <a:buChar char="•"/>
              <a:defRPr sz="2000" kern="1200">
                <a:solidFill>
                  <a:schemeClr val="tx1"/>
                </a:solidFill>
                <a:latin typeface="+mn-lt"/>
                <a:ea typeface="+mn-ea"/>
                <a:cs typeface="+mn-cs"/>
              </a:defRPr>
            </a:lvl7pPr>
            <a:lvl8pPr marL="3428780" indent="-228585" algn="l" defTabSz="457171" rtl="0" eaLnBrk="1" latinLnBrk="0" hangingPunct="1">
              <a:spcBef>
                <a:spcPct val="20000"/>
              </a:spcBef>
              <a:buFont typeface="Arial"/>
              <a:buChar char="•"/>
              <a:defRPr sz="2000" kern="1200">
                <a:solidFill>
                  <a:schemeClr val="tx1"/>
                </a:solidFill>
                <a:latin typeface="+mn-lt"/>
                <a:ea typeface="+mn-ea"/>
                <a:cs typeface="+mn-cs"/>
              </a:defRPr>
            </a:lvl8pPr>
            <a:lvl9pPr marL="3885951" indent="-228585" algn="l" defTabSz="457171" rtl="0" eaLnBrk="1" latinLnBrk="0" hangingPunct="1">
              <a:spcBef>
                <a:spcPct val="20000"/>
              </a:spcBef>
              <a:buFont typeface="Arial"/>
              <a:buChar char="•"/>
              <a:defRPr sz="2000" kern="1200">
                <a:solidFill>
                  <a:schemeClr val="tx1"/>
                </a:solidFill>
                <a:latin typeface="+mn-lt"/>
                <a:ea typeface="+mn-ea"/>
                <a:cs typeface="+mn-cs"/>
              </a:defRPr>
            </a:lvl9pPr>
          </a:lstStyle>
          <a:p>
            <a:pPr marL="228554" indent="-228554">
              <a:lnSpc>
                <a:spcPct val="90000"/>
              </a:lnSpc>
              <a:buFontTx/>
              <a:buAutoNum type="arabicPeriod"/>
              <a:defRPr/>
            </a:pPr>
            <a:r>
              <a:rPr lang="en-US" sz="952" dirty="0">
                <a:solidFill>
                  <a:srgbClr val="4B4B4B">
                    <a:lumMod val="100000"/>
                  </a:srgbClr>
                </a:solidFill>
                <a:latin typeface="TeleNeo Office" panose="020B0504040202090203" pitchFamily="34" charset="0"/>
              </a:rPr>
              <a:t>Adjusted EUR/MHz/Pop adjusted to GDP of Slovakia and lifetime of 15 years; annual fees are discounted with 3% over lifetime, all countries normalized with SK population.</a:t>
            </a:r>
          </a:p>
        </p:txBody>
      </p:sp>
      <p:pic>
        <p:nvPicPr>
          <p:cNvPr id="210" name="Picture 39" descr="Bildergebnis fÃ¼r slovakia flag">
            <a:extLst>
              <a:ext uri="{FF2B5EF4-FFF2-40B4-BE49-F238E27FC236}">
                <a16:creationId xmlns:a16="http://schemas.microsoft.com/office/drawing/2014/main" id="{A87392C9-2421-49D3-953A-0C98287B3536}"/>
              </a:ext>
            </a:extLst>
          </p:cNvPr>
          <p:cNvPicPr>
            <a:picLocks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148668" y="152497"/>
            <a:ext cx="879001" cy="560533"/>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39" descr="Bildergebnis fÃ¼r slovakia flag">
            <a:extLst>
              <a:ext uri="{FF2B5EF4-FFF2-40B4-BE49-F238E27FC236}">
                <a16:creationId xmlns:a16="http://schemas.microsoft.com/office/drawing/2014/main" id="{A14D7557-9140-420C-B8F3-D99A85A24C9F}"/>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418915" y="4698315"/>
            <a:ext cx="396000" cy="269280"/>
          </a:xfrm>
          <a:prstGeom prst="rect">
            <a:avLst/>
          </a:prstGeom>
          <a:noFill/>
          <a:extLst>
            <a:ext uri="{909E8E84-426E-40DD-AFC4-6F175D3DCCD1}">
              <a14:hiddenFill xmlns:a14="http://schemas.microsoft.com/office/drawing/2010/main">
                <a:solidFill>
                  <a:srgbClr val="FFFFFF"/>
                </a:solidFill>
              </a14:hiddenFill>
            </a:ext>
          </a:extLst>
        </p:spPr>
      </p:pic>
      <p:sp>
        <p:nvSpPr>
          <p:cNvPr id="216" name="TextBox 62">
            <a:extLst>
              <a:ext uri="{FF2B5EF4-FFF2-40B4-BE49-F238E27FC236}">
                <a16:creationId xmlns:a16="http://schemas.microsoft.com/office/drawing/2014/main" id="{0D90A520-C12A-4C19-BDE2-EA15E68F8DE2}"/>
              </a:ext>
            </a:extLst>
          </p:cNvPr>
          <p:cNvSpPr txBox="1"/>
          <p:nvPr/>
        </p:nvSpPr>
        <p:spPr>
          <a:xfrm>
            <a:off x="11374300"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SK 2021</a:t>
            </a:r>
          </a:p>
          <a:p>
            <a:r>
              <a:rPr lang="en-US" sz="900" dirty="0"/>
              <a:t>(400 MHz)</a:t>
            </a:r>
          </a:p>
          <a:p>
            <a:r>
              <a:rPr lang="en-US" sz="900" dirty="0"/>
              <a:t>15 yrs.</a:t>
            </a:r>
          </a:p>
        </p:txBody>
      </p:sp>
      <p:pic>
        <p:nvPicPr>
          <p:cNvPr id="66" name="flag_germany">
            <a:extLst>
              <a:ext uri="{FF2B5EF4-FFF2-40B4-BE49-F238E27FC236}">
                <a16:creationId xmlns:a16="http://schemas.microsoft.com/office/drawing/2014/main" id="{21144663-2837-4C6A-B237-C4D1C167EFD1}"/>
              </a:ext>
            </a:extLst>
          </p:cNvPr>
          <p:cNvPicPr>
            <a:picLocks noChangeAspect="1" noChangeArrowheads="1"/>
          </p:cNvPicPr>
          <p:nvPr/>
        </p:nvPicPr>
        <p:blipFill>
          <a:blip r:embed="rId13"/>
          <a:srcRect/>
          <a:stretch>
            <a:fillRect/>
          </a:stretch>
        </p:blipFill>
        <p:spPr bwMode="auto">
          <a:xfrm>
            <a:off x="4705307" y="4698315"/>
            <a:ext cx="396000" cy="269280"/>
          </a:xfrm>
          <a:prstGeom prst="rect">
            <a:avLst/>
          </a:prstGeom>
          <a:noFill/>
          <a:ln w="3175" cap="flat" cmpd="sng" algn="ctr">
            <a:noFill/>
            <a:prstDash val="solid"/>
            <a:round/>
            <a:headEnd type="none" w="med" len="med"/>
            <a:tailEnd type="none" w="med" len="med"/>
          </a:ln>
        </p:spPr>
      </p:pic>
      <p:pic>
        <p:nvPicPr>
          <p:cNvPr id="67" name="flag_czechrepublic">
            <a:extLst>
              <a:ext uri="{FF2B5EF4-FFF2-40B4-BE49-F238E27FC236}">
                <a16:creationId xmlns:a16="http://schemas.microsoft.com/office/drawing/2014/main" id="{F5F18C94-0274-4A47-9257-486D1C542E07}"/>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2125347" y="4698315"/>
            <a:ext cx="396000" cy="269280"/>
          </a:xfrm>
          <a:prstGeom prst="rect">
            <a:avLst/>
          </a:prstGeom>
          <a:noFill/>
          <a:ln w="3175" cap="flat" cmpd="sng" algn="ctr">
            <a:noFill/>
            <a:prstDash val="solid"/>
            <a:round/>
            <a:headEnd type="none" w="med" len="med"/>
            <a:tailEnd type="none" w="med" len="med"/>
          </a:ln>
        </p:spPr>
      </p:pic>
      <p:pic>
        <p:nvPicPr>
          <p:cNvPr id="68" name="Picture 4" descr="Bildergebnis fÃ¼r flag croatia">
            <a:extLst>
              <a:ext uri="{FF2B5EF4-FFF2-40B4-BE49-F238E27FC236}">
                <a16:creationId xmlns:a16="http://schemas.microsoft.com/office/drawing/2014/main" id="{39C15E45-517C-45F2-A6E2-8F23933F1963}"/>
              </a:ext>
            </a:extLst>
          </p:cNvPr>
          <p:cNvPicPr>
            <a:picLocks noChangeAspect="1" noChangeArrowheads="1"/>
          </p:cNvPicPr>
          <p:nvPr/>
        </p:nvPicPr>
        <p:blipFill>
          <a:blip r:embed="rId15" cstate="hqprint">
            <a:extLst>
              <a:ext uri="{28A0092B-C50C-407E-A947-70E740481C1C}">
                <a14:useLocalDpi xmlns:a14="http://schemas.microsoft.com/office/drawing/2010/main" val="0"/>
              </a:ext>
            </a:extLst>
          </a:blip>
          <a:srcRect/>
          <a:stretch>
            <a:fillRect/>
          </a:stretch>
        </p:blipFill>
        <p:spPr bwMode="auto">
          <a:xfrm>
            <a:off x="8317251"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9">
            <a:extLst>
              <a:ext uri="{FF2B5EF4-FFF2-40B4-BE49-F238E27FC236}">
                <a16:creationId xmlns:a16="http://schemas.microsoft.com/office/drawing/2014/main" id="{A8CD6C94-E71D-4A98-9930-B92D5E2DE373}"/>
              </a:ext>
            </a:extLst>
          </p:cNvPr>
          <p:cNvPicPr>
            <a:picLocks noChangeAspect="1" noChangeArrowheads="1"/>
          </p:cNvPicPr>
          <p:nvPr/>
        </p:nvPicPr>
        <p:blipFill rotWithShape="1">
          <a:blip r:embed="rId16" cstate="hqprint">
            <a:extLst>
              <a:ext uri="{28A0092B-C50C-407E-A947-70E740481C1C}">
                <a14:useLocalDpi xmlns:a14="http://schemas.microsoft.com/office/drawing/2010/main" val="0"/>
              </a:ext>
            </a:extLst>
          </a:blip>
          <a:srcRect l="8084" r="10888"/>
          <a:stretch/>
        </p:blipFill>
        <p:spPr bwMode="auto">
          <a:xfrm>
            <a:off x="7285267"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70" name="flag_hungary">
            <a:extLst>
              <a:ext uri="{FF2B5EF4-FFF2-40B4-BE49-F238E27FC236}">
                <a16:creationId xmlns:a16="http://schemas.microsoft.com/office/drawing/2014/main" id="{A4F83E52-3939-4EF6-8D36-BAF38DA75810}"/>
              </a:ext>
            </a:extLst>
          </p:cNvPr>
          <p:cNvPicPr>
            <a:picLocks noChangeAspect="1" noChangeArrowheads="1"/>
          </p:cNvPicPr>
          <p:nvPr/>
        </p:nvPicPr>
        <p:blipFill>
          <a:blip r:embed="rId17"/>
          <a:srcRect r="25000"/>
          <a:stretch>
            <a:fillRect/>
          </a:stretch>
        </p:blipFill>
        <p:spPr bwMode="auto">
          <a:xfrm>
            <a:off x="10897218" y="4698315"/>
            <a:ext cx="396000" cy="269280"/>
          </a:xfrm>
          <a:prstGeom prst="rect">
            <a:avLst/>
          </a:prstGeom>
          <a:noFill/>
          <a:ln w="3175" cap="flat" cmpd="sng" algn="ctr">
            <a:noFill/>
            <a:prstDash val="solid"/>
            <a:round/>
            <a:headEnd type="none" w="med" len="med"/>
            <a:tailEnd type="none" w="med" len="med"/>
          </a:ln>
        </p:spPr>
      </p:pic>
      <p:pic>
        <p:nvPicPr>
          <p:cNvPr id="71" name="flag_greece">
            <a:extLst>
              <a:ext uri="{FF2B5EF4-FFF2-40B4-BE49-F238E27FC236}">
                <a16:creationId xmlns:a16="http://schemas.microsoft.com/office/drawing/2014/main" id="{A1C6BAAE-8DCC-4966-83BB-C18E4EF5F193}"/>
              </a:ext>
            </a:extLst>
          </p:cNvPr>
          <p:cNvPicPr>
            <a:picLocks noChangeAspect="1" noChangeArrowheads="1"/>
          </p:cNvPicPr>
          <p:nvPr/>
        </p:nvPicPr>
        <p:blipFill>
          <a:blip r:embed="rId18"/>
          <a:srcRect/>
          <a:stretch>
            <a:fillRect/>
          </a:stretch>
        </p:blipFill>
        <p:spPr bwMode="auto">
          <a:xfrm>
            <a:off x="7801259" y="4698315"/>
            <a:ext cx="396000" cy="269280"/>
          </a:xfrm>
          <a:prstGeom prst="rect">
            <a:avLst/>
          </a:prstGeom>
          <a:noFill/>
          <a:ln w="3175" cap="flat" cmpd="sng" algn="ctr">
            <a:noFill/>
            <a:prstDash val="solid"/>
            <a:round/>
            <a:headEnd type="none" w="med" len="med"/>
            <a:tailEnd type="none" w="med" len="med"/>
          </a:ln>
        </p:spPr>
      </p:pic>
      <p:pic>
        <p:nvPicPr>
          <p:cNvPr id="72" name="flag_austria">
            <a:extLst>
              <a:ext uri="{FF2B5EF4-FFF2-40B4-BE49-F238E27FC236}">
                <a16:creationId xmlns:a16="http://schemas.microsoft.com/office/drawing/2014/main" id="{95C92C43-326A-4074-A0F9-4C6F25CF7B81}"/>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2641339" y="4698315"/>
            <a:ext cx="396000" cy="269280"/>
          </a:xfrm>
          <a:prstGeom prst="rect">
            <a:avLst/>
          </a:prstGeom>
          <a:noFill/>
          <a:ln w="3175">
            <a:noFill/>
          </a:ln>
        </p:spPr>
      </p:pic>
      <p:pic>
        <p:nvPicPr>
          <p:cNvPr id="73" name="flag_unitedkingdom">
            <a:extLst>
              <a:ext uri="{FF2B5EF4-FFF2-40B4-BE49-F238E27FC236}">
                <a16:creationId xmlns:a16="http://schemas.microsoft.com/office/drawing/2014/main" id="{59E5D306-E57B-4F0F-A307-A8CE00DB2EAC}"/>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577371" y="4698315"/>
            <a:ext cx="396000" cy="269280"/>
          </a:xfrm>
          <a:prstGeom prst="rect">
            <a:avLst/>
          </a:prstGeom>
          <a:noFill/>
          <a:ln w="9525" cap="flat" cmpd="sng" algn="ctr">
            <a:noFill/>
            <a:prstDash val="solid"/>
            <a:round/>
            <a:headEnd type="none" w="med" len="med"/>
            <a:tailEnd type="none" w="med" len="med"/>
          </a:ln>
        </p:spPr>
      </p:pic>
      <p:pic>
        <p:nvPicPr>
          <p:cNvPr id="74" name="Grafik 58">
            <a:extLst>
              <a:ext uri="{FF2B5EF4-FFF2-40B4-BE49-F238E27FC236}">
                <a16:creationId xmlns:a16="http://schemas.microsoft.com/office/drawing/2014/main" id="{F385AE64-3825-4A93-B887-3E6AD382BAFC}"/>
              </a:ext>
            </a:extLst>
          </p:cNvPr>
          <p:cNvPicPr>
            <a:picLocks noChangeAspect="1"/>
          </p:cNvPicPr>
          <p:nvPr/>
        </p:nvPicPr>
        <p:blipFill>
          <a:blip r:embed="rId21"/>
          <a:stretch>
            <a:fillRect/>
          </a:stretch>
        </p:blipFill>
        <p:spPr>
          <a:xfrm>
            <a:off x="1609355" y="4698315"/>
            <a:ext cx="396000" cy="269280"/>
          </a:xfrm>
          <a:prstGeom prst="rect">
            <a:avLst/>
          </a:prstGeom>
          <a:ln>
            <a:noFill/>
          </a:ln>
        </p:spPr>
      </p:pic>
      <p:pic>
        <p:nvPicPr>
          <p:cNvPr id="77" name="Picture 188" descr="Bildergebnis für FRANKREICH FLAGGE">
            <a:extLst>
              <a:ext uri="{FF2B5EF4-FFF2-40B4-BE49-F238E27FC236}">
                <a16:creationId xmlns:a16="http://schemas.microsoft.com/office/drawing/2014/main" id="{558347CB-019E-47B3-98F4-B49F539A1A7D}"/>
              </a:ext>
            </a:extLst>
          </p:cNvPr>
          <p:cNvPicPr>
            <a:picLocks noChangeAspect="1" noChangeArrowheads="1"/>
          </p:cNvPicPr>
          <p:nvPr/>
        </p:nvPicPr>
        <p:blipFill>
          <a:blip r:embed="rId22" cstate="hqprint">
            <a:extLst>
              <a:ext uri="{28A0092B-C50C-407E-A947-70E740481C1C}">
                <a14:useLocalDpi xmlns:a14="http://schemas.microsoft.com/office/drawing/2010/main" val="0"/>
              </a:ext>
            </a:extLst>
          </a:blip>
          <a:srcRect/>
          <a:stretch>
            <a:fillRect/>
          </a:stretch>
        </p:blipFill>
        <p:spPr bwMode="auto">
          <a:xfrm>
            <a:off x="10381219"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78" name="flag_unitedkingdom">
            <a:extLst>
              <a:ext uri="{FF2B5EF4-FFF2-40B4-BE49-F238E27FC236}">
                <a16:creationId xmlns:a16="http://schemas.microsoft.com/office/drawing/2014/main" id="{3E6CF06D-2CAE-4A22-A537-B1AA6859A5F6}"/>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8833243" y="4698315"/>
            <a:ext cx="396000" cy="269280"/>
          </a:xfrm>
          <a:prstGeom prst="rect">
            <a:avLst/>
          </a:prstGeom>
          <a:noFill/>
          <a:ln w="9525" cap="flat" cmpd="sng" algn="ctr">
            <a:noFill/>
            <a:prstDash val="solid"/>
            <a:round/>
            <a:headEnd type="none" w="med" len="med"/>
            <a:tailEnd type="none" w="med" len="med"/>
          </a:ln>
        </p:spPr>
      </p:pic>
      <p:pic>
        <p:nvPicPr>
          <p:cNvPr id="79" name="flag_czechrepublic">
            <a:extLst>
              <a:ext uri="{FF2B5EF4-FFF2-40B4-BE49-F238E27FC236}">
                <a16:creationId xmlns:a16="http://schemas.microsoft.com/office/drawing/2014/main" id="{F04151F2-BAEC-4A6C-9EFB-529807787888}"/>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9349235" y="4698315"/>
            <a:ext cx="396000" cy="269280"/>
          </a:xfrm>
          <a:prstGeom prst="rect">
            <a:avLst/>
          </a:prstGeom>
          <a:noFill/>
          <a:ln w="3175" cap="flat" cmpd="sng" algn="ctr">
            <a:noFill/>
            <a:prstDash val="solid"/>
            <a:round/>
            <a:headEnd type="none" w="med" len="med"/>
            <a:tailEnd type="none" w="med" len="med"/>
          </a:ln>
        </p:spPr>
      </p:pic>
      <p:pic>
        <p:nvPicPr>
          <p:cNvPr id="80" name="flag_finland">
            <a:extLst>
              <a:ext uri="{FF2B5EF4-FFF2-40B4-BE49-F238E27FC236}">
                <a16:creationId xmlns:a16="http://schemas.microsoft.com/office/drawing/2014/main" id="{D3D17400-013A-4BB0-988E-1F1F501105F5}"/>
              </a:ext>
            </a:extLst>
          </p:cNvPr>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6253283" y="4698315"/>
            <a:ext cx="396000" cy="269280"/>
          </a:xfrm>
          <a:prstGeom prst="rect">
            <a:avLst/>
          </a:prstGeom>
          <a:noFill/>
          <a:ln w="3175" cap="flat" cmpd="sng" algn="ctr">
            <a:noFill/>
            <a:prstDash val="solid"/>
            <a:round/>
            <a:headEnd type="none" w="med" len="med"/>
            <a:tailEnd type="none" w="med" len="med"/>
          </a:ln>
        </p:spPr>
      </p:pic>
      <p:pic>
        <p:nvPicPr>
          <p:cNvPr id="81" name="flag_italy">
            <a:extLst>
              <a:ext uri="{FF2B5EF4-FFF2-40B4-BE49-F238E27FC236}">
                <a16:creationId xmlns:a16="http://schemas.microsoft.com/office/drawing/2014/main" id="{F36D76BC-ADDE-4704-BF38-C00A40024462}"/>
              </a:ext>
            </a:extLst>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6769275" y="4698315"/>
            <a:ext cx="396000" cy="269280"/>
          </a:xfrm>
          <a:prstGeom prst="rect">
            <a:avLst/>
          </a:prstGeom>
          <a:noFill/>
          <a:ln w="3175" cap="flat" cmpd="sng" algn="ctr">
            <a:noFill/>
            <a:prstDash val="solid"/>
            <a:round/>
            <a:headEnd type="none" w="med" len="med"/>
            <a:tailEnd type="none" w="med" len="med"/>
          </a:ln>
        </p:spPr>
      </p:pic>
      <p:pic>
        <p:nvPicPr>
          <p:cNvPr id="82" name="Picture 190" descr="Bildergebnis für schweden flagge">
            <a:extLst>
              <a:ext uri="{FF2B5EF4-FFF2-40B4-BE49-F238E27FC236}">
                <a16:creationId xmlns:a16="http://schemas.microsoft.com/office/drawing/2014/main" id="{0DAA65C0-20B0-4F23-93BC-9F56AA256AE9}"/>
              </a:ext>
            </a:extLst>
          </p:cNvPr>
          <p:cNvPicPr>
            <a:picLocks noChangeAspect="1" noChangeArrowheads="1"/>
          </p:cNvPicPr>
          <p:nvPr/>
        </p:nvPicPr>
        <p:blipFill>
          <a:blip r:embed="rId25" cstate="hqprint">
            <a:extLst>
              <a:ext uri="{28A0092B-C50C-407E-A947-70E740481C1C}">
                <a14:useLocalDpi xmlns:a14="http://schemas.microsoft.com/office/drawing/2010/main" val="0"/>
              </a:ext>
            </a:extLst>
          </a:blip>
          <a:srcRect/>
          <a:stretch>
            <a:fillRect/>
          </a:stretch>
        </p:blipFill>
        <p:spPr bwMode="auto">
          <a:xfrm>
            <a:off x="5737291"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83" name="flag_ireland">
            <a:extLst>
              <a:ext uri="{FF2B5EF4-FFF2-40B4-BE49-F238E27FC236}">
                <a16:creationId xmlns:a16="http://schemas.microsoft.com/office/drawing/2014/main" id="{BF4EE77F-A0F7-4EC7-9D94-ED8081978AC8}"/>
              </a:ext>
            </a:extLst>
          </p:cNvPr>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1093363" y="4698315"/>
            <a:ext cx="396000" cy="269280"/>
          </a:xfrm>
          <a:prstGeom prst="rect">
            <a:avLst/>
          </a:prstGeom>
          <a:noFill/>
          <a:ln w="3175" cap="flat" cmpd="sng" algn="ctr">
            <a:noFill/>
            <a:prstDash val="solid"/>
            <a:round/>
            <a:headEnd type="none" w="med" len="med"/>
            <a:tailEnd type="none" w="med" len="med"/>
          </a:ln>
        </p:spPr>
      </p:pic>
      <p:pic>
        <p:nvPicPr>
          <p:cNvPr id="84" name="flag_spain">
            <a:extLst>
              <a:ext uri="{FF2B5EF4-FFF2-40B4-BE49-F238E27FC236}">
                <a16:creationId xmlns:a16="http://schemas.microsoft.com/office/drawing/2014/main" id="{3928E06A-4B9B-40D0-9462-93131E80F7B4}"/>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4189315" y="4698315"/>
            <a:ext cx="396000" cy="269280"/>
          </a:xfrm>
          <a:prstGeom prst="rect">
            <a:avLst/>
          </a:prstGeom>
          <a:noFill/>
          <a:ln w="3175" cap="flat" cmpd="sng" algn="ctr">
            <a:noFill/>
            <a:prstDash val="solid"/>
            <a:round/>
            <a:headEnd type="none" w="med" len="med"/>
            <a:tailEnd type="none" w="med" len="med"/>
          </a:ln>
        </p:spPr>
      </p:pic>
      <p:pic>
        <p:nvPicPr>
          <p:cNvPr id="85" name="flag_spain">
            <a:extLst>
              <a:ext uri="{FF2B5EF4-FFF2-40B4-BE49-F238E27FC236}">
                <a16:creationId xmlns:a16="http://schemas.microsoft.com/office/drawing/2014/main" id="{3E54B40A-1CBC-4F9F-98F2-248D47BCE0B6}"/>
              </a:ext>
            </a:extLst>
          </p:cNvPr>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9865227" y="4698315"/>
            <a:ext cx="396000" cy="269280"/>
          </a:xfrm>
          <a:prstGeom prst="rect">
            <a:avLst/>
          </a:prstGeom>
          <a:noFill/>
          <a:ln w="3175" cap="flat" cmpd="sng" algn="ctr">
            <a:noFill/>
            <a:prstDash val="solid"/>
            <a:round/>
            <a:headEnd type="none" w="med" len="med"/>
            <a:tailEnd type="none" w="med" len="med"/>
          </a:ln>
        </p:spPr>
      </p:pic>
      <p:pic>
        <p:nvPicPr>
          <p:cNvPr id="86" name="Picture 13">
            <a:extLst>
              <a:ext uri="{FF2B5EF4-FFF2-40B4-BE49-F238E27FC236}">
                <a16:creationId xmlns:a16="http://schemas.microsoft.com/office/drawing/2014/main" id="{C7E0F02F-15E2-4ACB-B85A-037486D6D9CD}"/>
              </a:ext>
            </a:extLst>
          </p:cNvPr>
          <p:cNvPicPr>
            <a:picLocks noChangeAspect="1" noChangeArrowheads="1"/>
          </p:cNvPicPr>
          <p:nvPr/>
        </p:nvPicPr>
        <p:blipFill>
          <a:blip r:embed="rId28" cstate="hqprint">
            <a:extLst>
              <a:ext uri="{28A0092B-C50C-407E-A947-70E740481C1C}">
                <a14:useLocalDpi xmlns:a14="http://schemas.microsoft.com/office/drawing/2010/main" val="0"/>
              </a:ext>
            </a:extLst>
          </a:blip>
          <a:srcRect/>
          <a:stretch>
            <a:fillRect/>
          </a:stretch>
        </p:blipFill>
        <p:spPr bwMode="auto">
          <a:xfrm>
            <a:off x="3673323"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15">
            <a:extLst>
              <a:ext uri="{FF2B5EF4-FFF2-40B4-BE49-F238E27FC236}">
                <a16:creationId xmlns:a16="http://schemas.microsoft.com/office/drawing/2014/main" id="{198769E7-EBDB-4D7C-9E5A-A6D868044239}"/>
              </a:ext>
            </a:extLst>
          </p:cNvPr>
          <p:cNvPicPr>
            <a:picLocks noChangeAspect="1" noChangeArrowheads="1"/>
          </p:cNvPicPr>
          <p:nvPr/>
        </p:nvPicPr>
        <p:blipFill>
          <a:blip r:embed="rId29" cstate="hqprint">
            <a:extLst>
              <a:ext uri="{28A0092B-C50C-407E-A947-70E740481C1C}">
                <a14:useLocalDpi xmlns:a14="http://schemas.microsoft.com/office/drawing/2010/main" val="0"/>
              </a:ext>
            </a:extLst>
          </a:blip>
          <a:srcRect/>
          <a:stretch>
            <a:fillRect/>
          </a:stretch>
        </p:blipFill>
        <p:spPr bwMode="auto">
          <a:xfrm>
            <a:off x="5221299" y="4698315"/>
            <a:ext cx="396000" cy="269280"/>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13">
            <a:extLst>
              <a:ext uri="{FF2B5EF4-FFF2-40B4-BE49-F238E27FC236}">
                <a16:creationId xmlns:a16="http://schemas.microsoft.com/office/drawing/2014/main" id="{A65B6A03-60DF-4F2C-B0BB-7E144FA7E80B}"/>
              </a:ext>
            </a:extLst>
          </p:cNvPr>
          <p:cNvPicPr>
            <a:picLocks noChangeAspect="1" noChangeArrowheads="1"/>
          </p:cNvPicPr>
          <p:nvPr/>
        </p:nvPicPr>
        <p:blipFill>
          <a:blip r:embed="rId28" cstate="hqprint">
            <a:extLst>
              <a:ext uri="{28A0092B-C50C-407E-A947-70E740481C1C}">
                <a14:useLocalDpi xmlns:a14="http://schemas.microsoft.com/office/drawing/2010/main" val="0"/>
              </a:ext>
            </a:extLst>
          </a:blip>
          <a:srcRect/>
          <a:stretch>
            <a:fillRect/>
          </a:stretch>
        </p:blipFill>
        <p:spPr bwMode="auto">
          <a:xfrm>
            <a:off x="3157331" y="4698315"/>
            <a:ext cx="396000" cy="269280"/>
          </a:xfrm>
          <a:prstGeom prst="rect">
            <a:avLst/>
          </a:prstGeom>
          <a:noFill/>
          <a:extLst>
            <a:ext uri="{909E8E84-426E-40DD-AFC4-6F175D3DCCD1}">
              <a14:hiddenFill xmlns:a14="http://schemas.microsoft.com/office/drawing/2010/main">
                <a:solidFill>
                  <a:srgbClr val="FFFFFF"/>
                </a:solidFill>
              </a14:hiddenFill>
            </a:ext>
          </a:extLst>
        </p:spPr>
      </p:pic>
      <p:sp>
        <p:nvSpPr>
          <p:cNvPr id="89" name="TextBox 62">
            <a:extLst>
              <a:ext uri="{FF2B5EF4-FFF2-40B4-BE49-F238E27FC236}">
                <a16:creationId xmlns:a16="http://schemas.microsoft.com/office/drawing/2014/main" id="{8DCFBBE7-A5AF-4383-8CE3-553D14393EAD}"/>
              </a:ext>
            </a:extLst>
          </p:cNvPr>
          <p:cNvSpPr txBox="1"/>
          <p:nvPr/>
        </p:nvSpPr>
        <p:spPr>
          <a:xfrm>
            <a:off x="533409"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UK 2018 </a:t>
            </a:r>
          </a:p>
          <a:p>
            <a:r>
              <a:rPr lang="en-US" sz="900" dirty="0"/>
              <a:t>(150 MHz)</a:t>
            </a:r>
          </a:p>
          <a:p>
            <a:r>
              <a:rPr lang="en-US" sz="900" dirty="0"/>
              <a:t>20 yrs.</a:t>
            </a:r>
          </a:p>
        </p:txBody>
      </p:sp>
      <p:sp>
        <p:nvSpPr>
          <p:cNvPr id="90" name="TextBox 62">
            <a:extLst>
              <a:ext uri="{FF2B5EF4-FFF2-40B4-BE49-F238E27FC236}">
                <a16:creationId xmlns:a16="http://schemas.microsoft.com/office/drawing/2014/main" id="{FA3F9D17-3903-47BF-A661-94899631386C}"/>
              </a:ext>
            </a:extLst>
          </p:cNvPr>
          <p:cNvSpPr txBox="1"/>
          <p:nvPr/>
        </p:nvSpPr>
        <p:spPr>
          <a:xfrm>
            <a:off x="1049578"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IR 2017 </a:t>
            </a:r>
          </a:p>
          <a:p>
            <a:r>
              <a:rPr lang="en-US" sz="900" dirty="0"/>
              <a:t>(350 MHz)</a:t>
            </a:r>
          </a:p>
          <a:p>
            <a:r>
              <a:rPr lang="en-US" sz="900" dirty="0"/>
              <a:t>15 yrs.</a:t>
            </a:r>
          </a:p>
        </p:txBody>
      </p:sp>
      <p:sp>
        <p:nvSpPr>
          <p:cNvPr id="91" name="TextBox 62">
            <a:extLst>
              <a:ext uri="{FF2B5EF4-FFF2-40B4-BE49-F238E27FC236}">
                <a16:creationId xmlns:a16="http://schemas.microsoft.com/office/drawing/2014/main" id="{C1CAC92B-A005-439B-A297-6AE7BE3BEE16}"/>
              </a:ext>
            </a:extLst>
          </p:cNvPr>
          <p:cNvSpPr txBox="1"/>
          <p:nvPr/>
        </p:nvSpPr>
        <p:spPr>
          <a:xfrm>
            <a:off x="2081916"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CZ 2017 </a:t>
            </a:r>
          </a:p>
          <a:p>
            <a:r>
              <a:rPr lang="en-US" sz="900" dirty="0"/>
              <a:t>(200 MHz)</a:t>
            </a:r>
          </a:p>
          <a:p>
            <a:r>
              <a:rPr lang="en-US" sz="900" dirty="0"/>
              <a:t>15 yrs.</a:t>
            </a:r>
          </a:p>
        </p:txBody>
      </p:sp>
      <p:sp>
        <p:nvSpPr>
          <p:cNvPr id="92" name="TextBox 62">
            <a:extLst>
              <a:ext uri="{FF2B5EF4-FFF2-40B4-BE49-F238E27FC236}">
                <a16:creationId xmlns:a16="http://schemas.microsoft.com/office/drawing/2014/main" id="{D6666530-1EC3-4C28-8ADE-B03A4CD90153}"/>
              </a:ext>
            </a:extLst>
          </p:cNvPr>
          <p:cNvSpPr txBox="1"/>
          <p:nvPr/>
        </p:nvSpPr>
        <p:spPr>
          <a:xfrm>
            <a:off x="2598085"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AT 2019 </a:t>
            </a:r>
          </a:p>
          <a:p>
            <a:r>
              <a:rPr lang="en-US" sz="900" dirty="0"/>
              <a:t>(390 MHz)</a:t>
            </a:r>
          </a:p>
          <a:p>
            <a:r>
              <a:rPr lang="en-US" sz="900" dirty="0"/>
              <a:t>20 yrs.</a:t>
            </a:r>
          </a:p>
        </p:txBody>
      </p:sp>
      <p:sp>
        <p:nvSpPr>
          <p:cNvPr id="93" name="TextBox 62">
            <a:extLst>
              <a:ext uri="{FF2B5EF4-FFF2-40B4-BE49-F238E27FC236}">
                <a16:creationId xmlns:a16="http://schemas.microsoft.com/office/drawing/2014/main" id="{6908359C-BC98-4295-8553-1EECA697DF39}"/>
              </a:ext>
            </a:extLst>
          </p:cNvPr>
          <p:cNvSpPr txBox="1"/>
          <p:nvPr/>
        </p:nvSpPr>
        <p:spPr>
          <a:xfrm>
            <a:off x="3114254"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LA 2018 </a:t>
            </a:r>
            <a:br>
              <a:rPr lang="en-US" sz="900" dirty="0"/>
            </a:br>
            <a:r>
              <a:rPr lang="en-US" sz="900" dirty="0"/>
              <a:t>(50 MHz)</a:t>
            </a:r>
          </a:p>
          <a:p>
            <a:r>
              <a:rPr lang="en-US" sz="900" dirty="0"/>
              <a:t>10 yrs.</a:t>
            </a:r>
          </a:p>
        </p:txBody>
      </p:sp>
      <p:sp>
        <p:nvSpPr>
          <p:cNvPr id="94" name="TextBox 62">
            <a:extLst>
              <a:ext uri="{FF2B5EF4-FFF2-40B4-BE49-F238E27FC236}">
                <a16:creationId xmlns:a16="http://schemas.microsoft.com/office/drawing/2014/main" id="{20362891-4F6E-4F72-827A-5C8E9E3B5EEA}"/>
              </a:ext>
            </a:extLst>
          </p:cNvPr>
          <p:cNvSpPr txBox="1"/>
          <p:nvPr/>
        </p:nvSpPr>
        <p:spPr>
          <a:xfrm>
            <a:off x="1565747"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CH 2019 </a:t>
            </a:r>
          </a:p>
          <a:p>
            <a:r>
              <a:rPr lang="en-US" sz="900" dirty="0"/>
              <a:t>(300 MHz)</a:t>
            </a:r>
          </a:p>
          <a:p>
            <a:r>
              <a:rPr lang="en-US" sz="900" dirty="0"/>
              <a:t>15 yrs.</a:t>
            </a:r>
          </a:p>
        </p:txBody>
      </p:sp>
      <p:sp>
        <p:nvSpPr>
          <p:cNvPr id="95" name="TextBox 62">
            <a:extLst>
              <a:ext uri="{FF2B5EF4-FFF2-40B4-BE49-F238E27FC236}">
                <a16:creationId xmlns:a16="http://schemas.microsoft.com/office/drawing/2014/main" id="{DD753743-6FAE-4427-99F0-645C70914081}"/>
              </a:ext>
            </a:extLst>
          </p:cNvPr>
          <p:cNvSpPr txBox="1"/>
          <p:nvPr/>
        </p:nvSpPr>
        <p:spPr>
          <a:xfrm>
            <a:off x="3630423"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LA 2017 </a:t>
            </a:r>
          </a:p>
          <a:p>
            <a:r>
              <a:rPr lang="en-US" sz="900" dirty="0"/>
              <a:t>(100 MHz)</a:t>
            </a:r>
          </a:p>
          <a:p>
            <a:r>
              <a:rPr lang="en-US" sz="900" dirty="0"/>
              <a:t>10 yrs.</a:t>
            </a:r>
          </a:p>
        </p:txBody>
      </p:sp>
      <p:sp>
        <p:nvSpPr>
          <p:cNvPr id="96" name="TextBox 62">
            <a:extLst>
              <a:ext uri="{FF2B5EF4-FFF2-40B4-BE49-F238E27FC236}">
                <a16:creationId xmlns:a16="http://schemas.microsoft.com/office/drawing/2014/main" id="{9DB64647-8CB7-457E-A971-98ECAC5DD84C}"/>
              </a:ext>
            </a:extLst>
          </p:cNvPr>
          <p:cNvSpPr txBox="1"/>
          <p:nvPr/>
        </p:nvSpPr>
        <p:spPr>
          <a:xfrm>
            <a:off x="4146592"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ES 2018 </a:t>
            </a:r>
          </a:p>
          <a:p>
            <a:r>
              <a:rPr lang="en-US" sz="900" dirty="0"/>
              <a:t>(200 MHz)</a:t>
            </a:r>
          </a:p>
          <a:p>
            <a:r>
              <a:rPr lang="en-US" sz="900" dirty="0"/>
              <a:t>20 yrs.</a:t>
            </a:r>
          </a:p>
        </p:txBody>
      </p:sp>
      <p:sp>
        <p:nvSpPr>
          <p:cNvPr id="97" name="TextBox 62">
            <a:extLst>
              <a:ext uri="{FF2B5EF4-FFF2-40B4-BE49-F238E27FC236}">
                <a16:creationId xmlns:a16="http://schemas.microsoft.com/office/drawing/2014/main" id="{A6DD9D9E-5A62-4C36-8FFB-201B5E47A2CA}"/>
              </a:ext>
            </a:extLst>
          </p:cNvPr>
          <p:cNvSpPr txBox="1"/>
          <p:nvPr/>
        </p:nvSpPr>
        <p:spPr>
          <a:xfrm>
            <a:off x="4662761"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GE 2019 </a:t>
            </a:r>
          </a:p>
          <a:p>
            <a:r>
              <a:rPr lang="en-US" sz="900" dirty="0"/>
              <a:t>(300 MHz)</a:t>
            </a:r>
          </a:p>
          <a:p>
            <a:r>
              <a:rPr lang="en-US" sz="900" dirty="0"/>
              <a:t>20 yrs.</a:t>
            </a:r>
          </a:p>
        </p:txBody>
      </p:sp>
      <p:sp>
        <p:nvSpPr>
          <p:cNvPr id="98" name="TextBox 62">
            <a:extLst>
              <a:ext uri="{FF2B5EF4-FFF2-40B4-BE49-F238E27FC236}">
                <a16:creationId xmlns:a16="http://schemas.microsoft.com/office/drawing/2014/main" id="{04F2E859-0DBA-4D82-AC75-4685F521D3DC}"/>
              </a:ext>
            </a:extLst>
          </p:cNvPr>
          <p:cNvSpPr txBox="1"/>
          <p:nvPr/>
        </p:nvSpPr>
        <p:spPr>
          <a:xfrm>
            <a:off x="5178930"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LU 2020 </a:t>
            </a:r>
          </a:p>
          <a:p>
            <a:r>
              <a:rPr lang="en-US" sz="900" dirty="0"/>
              <a:t>(330 MHz)</a:t>
            </a:r>
          </a:p>
          <a:p>
            <a:r>
              <a:rPr lang="en-US" sz="900" dirty="0"/>
              <a:t>15 yrs.</a:t>
            </a:r>
          </a:p>
        </p:txBody>
      </p:sp>
      <p:sp>
        <p:nvSpPr>
          <p:cNvPr id="99" name="TextBox 62">
            <a:extLst>
              <a:ext uri="{FF2B5EF4-FFF2-40B4-BE49-F238E27FC236}">
                <a16:creationId xmlns:a16="http://schemas.microsoft.com/office/drawing/2014/main" id="{9E745668-8A91-418E-8344-FB696C1B62EC}"/>
              </a:ext>
            </a:extLst>
          </p:cNvPr>
          <p:cNvSpPr txBox="1"/>
          <p:nvPr/>
        </p:nvSpPr>
        <p:spPr>
          <a:xfrm>
            <a:off x="5695099"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SE 2021 </a:t>
            </a:r>
          </a:p>
          <a:p>
            <a:r>
              <a:rPr lang="en-US" sz="900" dirty="0"/>
              <a:t>(320 MHz)</a:t>
            </a:r>
          </a:p>
          <a:p>
            <a:r>
              <a:rPr lang="en-US" sz="900" dirty="0"/>
              <a:t>25 yrs.</a:t>
            </a:r>
          </a:p>
        </p:txBody>
      </p:sp>
      <p:sp>
        <p:nvSpPr>
          <p:cNvPr id="100" name="TextBox 62">
            <a:extLst>
              <a:ext uri="{FF2B5EF4-FFF2-40B4-BE49-F238E27FC236}">
                <a16:creationId xmlns:a16="http://schemas.microsoft.com/office/drawing/2014/main" id="{C93720F1-F476-4810-909B-2B0D7B8B3F0C}"/>
              </a:ext>
            </a:extLst>
          </p:cNvPr>
          <p:cNvSpPr txBox="1"/>
          <p:nvPr/>
        </p:nvSpPr>
        <p:spPr>
          <a:xfrm>
            <a:off x="7243606"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SL 2021 </a:t>
            </a:r>
          </a:p>
          <a:p>
            <a:r>
              <a:rPr lang="en-US" sz="900" dirty="0"/>
              <a:t>(390 MHz)</a:t>
            </a:r>
          </a:p>
          <a:p>
            <a:r>
              <a:rPr lang="en-US" sz="900" dirty="0"/>
              <a:t>15 yrs.</a:t>
            </a:r>
          </a:p>
        </p:txBody>
      </p:sp>
      <p:sp>
        <p:nvSpPr>
          <p:cNvPr id="101" name="TextBox 62">
            <a:extLst>
              <a:ext uri="{FF2B5EF4-FFF2-40B4-BE49-F238E27FC236}">
                <a16:creationId xmlns:a16="http://schemas.microsoft.com/office/drawing/2014/main" id="{D4C81A7B-3C9D-4AE1-B2E0-054C0B2A4447}"/>
              </a:ext>
            </a:extLst>
          </p:cNvPr>
          <p:cNvSpPr txBox="1"/>
          <p:nvPr/>
        </p:nvSpPr>
        <p:spPr>
          <a:xfrm>
            <a:off x="8275944"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HR 2021</a:t>
            </a:r>
          </a:p>
          <a:p>
            <a:r>
              <a:rPr lang="en-US" sz="900" dirty="0"/>
              <a:t>(320 MHz)</a:t>
            </a:r>
          </a:p>
          <a:p>
            <a:r>
              <a:rPr lang="en-US" sz="900" dirty="0"/>
              <a:t>15 yrs.</a:t>
            </a:r>
          </a:p>
        </p:txBody>
      </p:sp>
      <p:sp>
        <p:nvSpPr>
          <p:cNvPr id="102" name="TextBox 62">
            <a:extLst>
              <a:ext uri="{FF2B5EF4-FFF2-40B4-BE49-F238E27FC236}">
                <a16:creationId xmlns:a16="http://schemas.microsoft.com/office/drawing/2014/main" id="{4EAB50B4-D503-4EAE-AD2F-8B4EDFDACF71}"/>
              </a:ext>
            </a:extLst>
          </p:cNvPr>
          <p:cNvSpPr txBox="1"/>
          <p:nvPr/>
        </p:nvSpPr>
        <p:spPr>
          <a:xfrm>
            <a:off x="6727437"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IT 2018 </a:t>
            </a:r>
          </a:p>
          <a:p>
            <a:r>
              <a:rPr lang="en-US" sz="900" dirty="0"/>
              <a:t>(200 MHz)</a:t>
            </a:r>
          </a:p>
          <a:p>
            <a:r>
              <a:rPr lang="en-US" sz="900" dirty="0"/>
              <a:t>19 yrs.</a:t>
            </a:r>
          </a:p>
        </p:txBody>
      </p:sp>
      <p:sp>
        <p:nvSpPr>
          <p:cNvPr id="105" name="TextBox 62">
            <a:extLst>
              <a:ext uri="{FF2B5EF4-FFF2-40B4-BE49-F238E27FC236}">
                <a16:creationId xmlns:a16="http://schemas.microsoft.com/office/drawing/2014/main" id="{DF572D86-A9D5-4E0F-9961-18C387F96DFD}"/>
              </a:ext>
            </a:extLst>
          </p:cNvPr>
          <p:cNvSpPr txBox="1"/>
          <p:nvPr/>
        </p:nvSpPr>
        <p:spPr>
          <a:xfrm>
            <a:off x="6211268"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FI 2018 </a:t>
            </a:r>
          </a:p>
          <a:p>
            <a:r>
              <a:rPr lang="en-US" sz="900" dirty="0"/>
              <a:t>(390 MHz)</a:t>
            </a:r>
          </a:p>
          <a:p>
            <a:r>
              <a:rPr lang="en-US" sz="900" dirty="0"/>
              <a:t>15 yrs.</a:t>
            </a:r>
          </a:p>
        </p:txBody>
      </p:sp>
      <p:sp>
        <p:nvSpPr>
          <p:cNvPr id="106" name="TextBox 62">
            <a:extLst>
              <a:ext uri="{FF2B5EF4-FFF2-40B4-BE49-F238E27FC236}">
                <a16:creationId xmlns:a16="http://schemas.microsoft.com/office/drawing/2014/main" id="{F87BEED7-2A02-4054-B4C3-D2CB251ECF46}"/>
              </a:ext>
            </a:extLst>
          </p:cNvPr>
          <p:cNvSpPr txBox="1"/>
          <p:nvPr/>
        </p:nvSpPr>
        <p:spPr>
          <a:xfrm>
            <a:off x="7759775"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GR 2020</a:t>
            </a:r>
          </a:p>
          <a:p>
            <a:r>
              <a:rPr lang="en-US" sz="900" dirty="0"/>
              <a:t>(390 MHz)</a:t>
            </a:r>
          </a:p>
          <a:p>
            <a:r>
              <a:rPr lang="en-US" sz="900" dirty="0"/>
              <a:t>15 yrs.</a:t>
            </a:r>
          </a:p>
        </p:txBody>
      </p:sp>
      <p:sp>
        <p:nvSpPr>
          <p:cNvPr id="107" name="TextBox 62">
            <a:extLst>
              <a:ext uri="{FF2B5EF4-FFF2-40B4-BE49-F238E27FC236}">
                <a16:creationId xmlns:a16="http://schemas.microsoft.com/office/drawing/2014/main" id="{F96B0CD4-FF70-41CB-A194-341C11F95328}"/>
              </a:ext>
            </a:extLst>
          </p:cNvPr>
          <p:cNvSpPr txBox="1"/>
          <p:nvPr/>
        </p:nvSpPr>
        <p:spPr>
          <a:xfrm>
            <a:off x="9308282"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CZ 2020</a:t>
            </a:r>
          </a:p>
          <a:p>
            <a:r>
              <a:rPr lang="en-US" sz="900" dirty="0"/>
              <a:t>(200 MHz)</a:t>
            </a:r>
          </a:p>
          <a:p>
            <a:r>
              <a:rPr lang="en-US" sz="900" dirty="0"/>
              <a:t>12 yrs.</a:t>
            </a:r>
          </a:p>
        </p:txBody>
      </p:sp>
      <p:sp>
        <p:nvSpPr>
          <p:cNvPr id="108" name="TextBox 62">
            <a:extLst>
              <a:ext uri="{FF2B5EF4-FFF2-40B4-BE49-F238E27FC236}">
                <a16:creationId xmlns:a16="http://schemas.microsoft.com/office/drawing/2014/main" id="{2E9FC8CE-9969-4134-BC7A-EE3493EEEABE}"/>
              </a:ext>
            </a:extLst>
          </p:cNvPr>
          <p:cNvSpPr txBox="1"/>
          <p:nvPr/>
        </p:nvSpPr>
        <p:spPr>
          <a:xfrm>
            <a:off x="9824451"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ES 2021</a:t>
            </a:r>
          </a:p>
          <a:p>
            <a:r>
              <a:rPr lang="en-US" sz="900" dirty="0"/>
              <a:t>(20 MHz)</a:t>
            </a:r>
          </a:p>
          <a:p>
            <a:r>
              <a:rPr lang="en-US" sz="900" dirty="0"/>
              <a:t>17 yrs.</a:t>
            </a:r>
          </a:p>
        </p:txBody>
      </p:sp>
      <p:sp>
        <p:nvSpPr>
          <p:cNvPr id="109" name="TextBox 62">
            <a:extLst>
              <a:ext uri="{FF2B5EF4-FFF2-40B4-BE49-F238E27FC236}">
                <a16:creationId xmlns:a16="http://schemas.microsoft.com/office/drawing/2014/main" id="{C30948C7-F5BF-4069-9168-086947BF7228}"/>
              </a:ext>
            </a:extLst>
          </p:cNvPr>
          <p:cNvSpPr txBox="1"/>
          <p:nvPr/>
        </p:nvSpPr>
        <p:spPr>
          <a:xfrm>
            <a:off x="10856787"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HU 2020</a:t>
            </a:r>
          </a:p>
          <a:p>
            <a:r>
              <a:rPr lang="en-US" sz="900" dirty="0"/>
              <a:t>(310 MHz)</a:t>
            </a:r>
          </a:p>
          <a:p>
            <a:r>
              <a:rPr lang="en-US" sz="900" dirty="0"/>
              <a:t>20 yrs.</a:t>
            </a:r>
          </a:p>
        </p:txBody>
      </p:sp>
      <p:sp>
        <p:nvSpPr>
          <p:cNvPr id="110" name="TextBox 62">
            <a:extLst>
              <a:ext uri="{FF2B5EF4-FFF2-40B4-BE49-F238E27FC236}">
                <a16:creationId xmlns:a16="http://schemas.microsoft.com/office/drawing/2014/main" id="{DF8961C5-A86D-4474-9CE8-4AE7EFB16A77}"/>
              </a:ext>
            </a:extLst>
          </p:cNvPr>
          <p:cNvSpPr txBox="1"/>
          <p:nvPr/>
        </p:nvSpPr>
        <p:spPr>
          <a:xfrm>
            <a:off x="8792113"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UK 2021</a:t>
            </a:r>
          </a:p>
          <a:p>
            <a:r>
              <a:rPr lang="en-US" sz="900" dirty="0"/>
              <a:t>(120 MHz)</a:t>
            </a:r>
          </a:p>
          <a:p>
            <a:r>
              <a:rPr lang="en-US" sz="900" dirty="0"/>
              <a:t>20 yrs.</a:t>
            </a:r>
          </a:p>
        </p:txBody>
      </p:sp>
      <p:sp>
        <p:nvSpPr>
          <p:cNvPr id="111" name="TextBox 62">
            <a:extLst>
              <a:ext uri="{FF2B5EF4-FFF2-40B4-BE49-F238E27FC236}">
                <a16:creationId xmlns:a16="http://schemas.microsoft.com/office/drawing/2014/main" id="{C2EAC67D-4334-4311-8D7B-1EF444FF2596}"/>
              </a:ext>
            </a:extLst>
          </p:cNvPr>
          <p:cNvSpPr txBox="1"/>
          <p:nvPr/>
        </p:nvSpPr>
        <p:spPr>
          <a:xfrm>
            <a:off x="10340620" y="5073725"/>
            <a:ext cx="476250" cy="425950"/>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defPPr>
              <a:defRPr lang="en-US"/>
            </a:defPPr>
            <a:lvl1pPr algn="ctr" defTabSz="399950" fontAlgn="base">
              <a:lnSpc>
                <a:spcPct val="104000"/>
              </a:lnSpc>
              <a:spcAft>
                <a:spcPct val="0"/>
              </a:spcAft>
              <a:buClr>
                <a:srgbClr val="4B4B4B"/>
              </a:buClr>
              <a:buSzPct val="70000"/>
              <a:defRPr sz="1100">
                <a:solidFill>
                  <a:srgbClr val="4B4B4B"/>
                </a:solidFill>
                <a:latin typeface="TeleNeo Office" panose="020B0504040202090203" pitchFamily="34" charset="0"/>
                <a:ea typeface="Swagger" pitchFamily="2" charset="0"/>
              </a:defRPr>
            </a:lvl1pPr>
          </a:lstStyle>
          <a:p>
            <a:r>
              <a:rPr lang="en-US" sz="900" dirty="0"/>
              <a:t>FR 2020</a:t>
            </a:r>
          </a:p>
          <a:p>
            <a:r>
              <a:rPr lang="en-US" sz="900" dirty="0"/>
              <a:t>(310 MHz)</a:t>
            </a:r>
          </a:p>
          <a:p>
            <a:r>
              <a:rPr lang="en-US" sz="900" dirty="0"/>
              <a:t>20 yrs.</a:t>
            </a:r>
          </a:p>
        </p:txBody>
      </p:sp>
      <p:sp>
        <p:nvSpPr>
          <p:cNvPr id="9" name="Rechteck 8" hidden="1">
            <a:extLst>
              <a:ext uri="{FF2B5EF4-FFF2-40B4-BE49-F238E27FC236}">
                <a16:creationId xmlns:a16="http://schemas.microsoft.com/office/drawing/2014/main" id="{3DEBB794-7741-442F-ACB5-0F94D5CA7A9D}"/>
              </a:ext>
            </a:extLst>
          </p:cNvPr>
          <p:cNvSpPr/>
          <p:nvPr/>
        </p:nvSpPr>
        <p:spPr>
          <a:xfrm>
            <a:off x="0" y="0"/>
            <a:ext cx="158750" cy="15875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1100" dirty="0">
              <a:sym typeface="TeleNeo Office" panose="020B0504040202090203" pitchFamily="34" charset="0"/>
            </a:endParaRPr>
          </a:p>
        </p:txBody>
      </p:sp>
      <p:sp>
        <p:nvSpPr>
          <p:cNvPr id="11" name="Rechteck 10" hidden="1">
            <a:extLst>
              <a:ext uri="{FF2B5EF4-FFF2-40B4-BE49-F238E27FC236}">
                <a16:creationId xmlns:a16="http://schemas.microsoft.com/office/drawing/2014/main" id="{91DBF62B-2AD6-4E82-969D-F1EEB8EE5019}"/>
              </a:ext>
            </a:extLst>
          </p:cNvPr>
          <p:cNvSpPr/>
          <p:nvPr/>
        </p:nvSpPr>
        <p:spPr>
          <a:xfrm>
            <a:off x="0" y="0"/>
            <a:ext cx="158750" cy="15875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1100" dirty="0">
              <a:sym typeface="TeleNeo Office" panose="020B0504040202090203" pitchFamily="34" charset="0"/>
            </a:endParaRPr>
          </a:p>
        </p:txBody>
      </p:sp>
      <p:sp>
        <p:nvSpPr>
          <p:cNvPr id="12" name="Rechteck 11" hidden="1">
            <a:extLst>
              <a:ext uri="{FF2B5EF4-FFF2-40B4-BE49-F238E27FC236}">
                <a16:creationId xmlns:a16="http://schemas.microsoft.com/office/drawing/2014/main" id="{80B69864-9793-4141-83E2-AB0AFF0A00D0}"/>
              </a:ext>
            </a:extLst>
          </p:cNvPr>
          <p:cNvSpPr/>
          <p:nvPr/>
        </p:nvSpPr>
        <p:spPr>
          <a:xfrm>
            <a:off x="0" y="0"/>
            <a:ext cx="158750" cy="15875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1100" dirty="0">
              <a:sym typeface="TeleNeo Office" panose="020B0504040202090203" pitchFamily="34" charset="0"/>
            </a:endParaRPr>
          </a:p>
        </p:txBody>
      </p:sp>
    </p:spTree>
    <p:extLst>
      <p:ext uri="{BB962C8B-B14F-4D97-AF65-F5344CB8AC3E}">
        <p14:creationId xmlns:p14="http://schemas.microsoft.com/office/powerpoint/2010/main" val="10549051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29" name="Objekt 3" hidden="1"/>
          <p:cNvGraphicFramePr>
            <a:graphicFrameLocks noChangeAspect="1"/>
          </p:cNvGraphicFramePr>
          <p:nvPr>
            <p:custDataLst>
              <p:tags r:id="rId1"/>
            </p:custDataLst>
            <p:extLst>
              <p:ext uri="{D42A27DB-BD31-4B8C-83A1-F6EECF244321}">
                <p14:modId xmlns:p14="http://schemas.microsoft.com/office/powerpoint/2010/main" val="923321118"/>
              </p:ext>
            </p:extLst>
          </p:nvPr>
        </p:nvGraphicFramePr>
        <p:xfrm>
          <a:off x="1682" y="2206"/>
          <a:ext cx="1679" cy="1679"/>
        </p:xfrm>
        <a:graphic>
          <a:graphicData uri="http://schemas.openxmlformats.org/presentationml/2006/ole">
            <mc:AlternateContent xmlns:mc="http://schemas.openxmlformats.org/markup-compatibility/2006">
              <mc:Choice xmlns:v="urn:schemas-microsoft-com:vml" Requires="v">
                <p:oleObj name="think-cell Folie" r:id="rId5" imgW="360" imgH="360" progId="TCLayout.ActiveDocument.1">
                  <p:embed/>
                </p:oleObj>
              </mc:Choice>
              <mc:Fallback>
                <p:oleObj name="think-cell Folie" r:id="rId5" imgW="360" imgH="360" progId="TCLayout.ActiveDocument.1">
                  <p:embed/>
                  <p:pic>
                    <p:nvPicPr>
                      <p:cNvPr id="48129" name="Objekt 3"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82" y="2206"/>
                        <a:ext cx="1679" cy="167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30" name="Rechteck 2" hidden="1"/>
          <p:cNvSpPr>
            <a:spLocks noChangeArrowheads="1"/>
          </p:cNvSpPr>
          <p:nvPr>
            <p:custDataLst>
              <p:tags r:id="rId2"/>
            </p:custDataLst>
          </p:nvPr>
        </p:nvSpPr>
        <p:spPr bwMode="gray">
          <a:xfrm>
            <a:off x="1" y="526"/>
            <a:ext cx="167980" cy="167980"/>
          </a:xfrm>
          <a:prstGeom prst="rect">
            <a:avLst/>
          </a:prstGeom>
          <a:solidFill>
            <a:schemeClr val="bg1"/>
          </a:solidFill>
          <a:ln w="19050">
            <a:solidFill>
              <a:schemeClr val="tx2"/>
            </a:solidFill>
            <a:miter lim="800000"/>
            <a:headEnd/>
            <a:tailEnd/>
          </a:ln>
        </p:spPr>
        <p:txBody>
          <a:bodyPr vert="horz" wrap="none" lIns="0" tIns="0" rIns="0" bIns="0" numCol="1" spcCol="0" anchor="ctr" anchorCtr="0">
            <a:noAutofit/>
          </a:bodyPr>
          <a:lstStyle>
            <a:lvl1pPr defTabSz="457200">
              <a:defRPr sz="2300">
                <a:solidFill>
                  <a:schemeClr val="tx1"/>
                </a:solidFill>
                <a:latin typeface="TeleGrotesk Next" pitchFamily="2" charset="0"/>
              </a:defRPr>
            </a:lvl1pPr>
            <a:lvl2pPr defTabSz="457200">
              <a:defRPr sz="2300">
                <a:solidFill>
                  <a:schemeClr val="tx1"/>
                </a:solidFill>
                <a:latin typeface="TeleGrotesk Next" pitchFamily="2" charset="0"/>
              </a:defRPr>
            </a:lvl2pPr>
            <a:lvl3pPr defTabSz="457200">
              <a:defRPr sz="2300">
                <a:solidFill>
                  <a:schemeClr val="tx1"/>
                </a:solidFill>
                <a:latin typeface="TeleGrotesk Next" pitchFamily="2" charset="0"/>
              </a:defRPr>
            </a:lvl3pPr>
            <a:lvl4pPr defTabSz="457200">
              <a:defRPr sz="2300">
                <a:solidFill>
                  <a:schemeClr val="tx1"/>
                </a:solidFill>
                <a:latin typeface="TeleGrotesk Next" pitchFamily="2" charset="0"/>
              </a:defRPr>
            </a:lvl4pPr>
            <a:lvl5pPr defTabSz="457200">
              <a:defRPr sz="2300">
                <a:solidFill>
                  <a:schemeClr val="tx1"/>
                </a:solidFill>
                <a:latin typeface="TeleGrotesk Next" pitchFamily="2" charset="0"/>
              </a:defRPr>
            </a:lvl5pPr>
            <a:lvl6pPr marL="2760663" indent="-474663" defTabSz="457200" eaLnBrk="0" fontAlgn="base" hangingPunct="0">
              <a:spcBef>
                <a:spcPct val="0"/>
              </a:spcBef>
              <a:spcAft>
                <a:spcPct val="0"/>
              </a:spcAft>
              <a:defRPr sz="2300">
                <a:solidFill>
                  <a:schemeClr val="tx1"/>
                </a:solidFill>
                <a:latin typeface="TeleGrotesk Next" pitchFamily="2" charset="0"/>
              </a:defRPr>
            </a:lvl6pPr>
            <a:lvl7pPr marL="3217863" indent="-474663" defTabSz="457200" eaLnBrk="0" fontAlgn="base" hangingPunct="0">
              <a:spcBef>
                <a:spcPct val="0"/>
              </a:spcBef>
              <a:spcAft>
                <a:spcPct val="0"/>
              </a:spcAft>
              <a:defRPr sz="2300">
                <a:solidFill>
                  <a:schemeClr val="tx1"/>
                </a:solidFill>
                <a:latin typeface="TeleGrotesk Next" pitchFamily="2" charset="0"/>
              </a:defRPr>
            </a:lvl7pPr>
            <a:lvl8pPr marL="3675063" indent="-474663" defTabSz="457200" eaLnBrk="0" fontAlgn="base" hangingPunct="0">
              <a:spcBef>
                <a:spcPct val="0"/>
              </a:spcBef>
              <a:spcAft>
                <a:spcPct val="0"/>
              </a:spcAft>
              <a:defRPr sz="2300">
                <a:solidFill>
                  <a:schemeClr val="tx1"/>
                </a:solidFill>
                <a:latin typeface="TeleGrotesk Next" pitchFamily="2" charset="0"/>
              </a:defRPr>
            </a:lvl8pPr>
            <a:lvl9pPr marL="4132263" indent="-474663" defTabSz="457200" eaLnBrk="0" fontAlgn="base" hangingPunct="0">
              <a:spcBef>
                <a:spcPct val="0"/>
              </a:spcBef>
              <a:spcAft>
                <a:spcPct val="0"/>
              </a:spcAft>
              <a:defRPr sz="2300">
                <a:solidFill>
                  <a:schemeClr val="tx1"/>
                </a:solidFill>
                <a:latin typeface="TeleGrotesk Next" pitchFamily="2" charset="0"/>
              </a:defRPr>
            </a:lvl9pPr>
          </a:lstStyle>
          <a:p>
            <a:pPr algn="ctr" eaLnBrk="0" fontAlgn="base" hangingPunct="0">
              <a:spcBef>
                <a:spcPct val="0"/>
              </a:spcBef>
              <a:spcAft>
                <a:spcPct val="0"/>
              </a:spcAft>
              <a:buClr>
                <a:srgbClr val="E20074"/>
              </a:buClr>
              <a:buSzPct val="75000"/>
              <a:defRPr/>
            </a:pPr>
            <a:endParaRPr lang="de-DE" altLang="en-US" sz="3386" dirty="0">
              <a:solidFill>
                <a:srgbClr val="4B4B4B"/>
              </a:solidFill>
              <a:latin typeface="TeleGrotesk Next Ultra" pitchFamily="2" charset="0"/>
              <a:ea typeface="TeleGrotesk Next Ultra" pitchFamily="2" charset="0"/>
              <a:cs typeface="TeleGrotesk Next Ultra" pitchFamily="2" charset="0"/>
              <a:sym typeface="TeleGrotesk Next Ultra" pitchFamily="2" charset="0"/>
            </a:endParaRPr>
          </a:p>
        </p:txBody>
      </p:sp>
      <p:pic>
        <p:nvPicPr>
          <p:cNvPr id="42" name="Picture 5">
            <a:extLst>
              <a:ext uri="{FF2B5EF4-FFF2-40B4-BE49-F238E27FC236}">
                <a16:creationId xmlns:a16="http://schemas.microsoft.com/office/drawing/2014/main" id="{4C8E3BD2-7EA2-4AA9-9A6E-894F3162DB89}"/>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868" y="526"/>
            <a:ext cx="12190133" cy="6856950"/>
          </a:xfrm>
          <a:prstGeom prst="rect">
            <a:avLst/>
          </a:prstGeom>
          <a:solidFill>
            <a:schemeClr val="tx1">
              <a:lumMod val="50000"/>
              <a:alpha val="56000"/>
            </a:schemeClr>
          </a:solidFill>
        </p:spPr>
      </p:pic>
      <p:sp>
        <p:nvSpPr>
          <p:cNvPr id="43" name="Rectangle 1">
            <a:extLst>
              <a:ext uri="{FF2B5EF4-FFF2-40B4-BE49-F238E27FC236}">
                <a16:creationId xmlns:a16="http://schemas.microsoft.com/office/drawing/2014/main" id="{4142D051-15F0-4344-9A05-6EDF9B38972F}"/>
              </a:ext>
            </a:extLst>
          </p:cNvPr>
          <p:cNvSpPr/>
          <p:nvPr/>
        </p:nvSpPr>
        <p:spPr bwMode="gray">
          <a:xfrm>
            <a:off x="0" y="349382"/>
            <a:ext cx="11802286" cy="935716"/>
          </a:xfrm>
          <a:prstGeom prst="rect">
            <a:avLst/>
          </a:prstGeom>
          <a:solidFill>
            <a:schemeClr val="tx2"/>
          </a:solidFill>
          <a:ln w="19050" algn="ctr">
            <a:noFill/>
            <a:miter lim="800000"/>
            <a:headEnd/>
            <a:tailEnd/>
          </a:ln>
          <a:effectLst/>
        </p:spPr>
        <p:txBody>
          <a:bodyPr rot="0" spcFirstLastPara="0" vertOverflow="overflow" horzOverflow="overflow" vert="horz" wrap="square" lIns="80616" tIns="0" rIns="80616" bIns="40308" numCol="1" spcCol="0" rtlCol="0" fromWordArt="0" anchor="ctr" anchorCtr="0" forceAA="0" compatLnSpc="1">
            <a:prstTxWarp prst="textNoShape">
              <a:avLst/>
            </a:prstTxWarp>
            <a:noAutofit/>
          </a:bodyPr>
          <a:lstStyle/>
          <a:p>
            <a:pPr defTabSz="541754"/>
            <a:r>
              <a:rPr lang="en-US" sz="2963" dirty="0">
                <a:solidFill>
                  <a:srgbClr val="FFFFFF"/>
                </a:solidFill>
                <a:latin typeface="TeleNeo Office ExtraBold" panose="020B0A04040202090203" pitchFamily="34" charset="0"/>
              </a:rPr>
              <a:t>Executive summary: We believe that setting start prices must consider historic </a:t>
            </a:r>
            <a:r>
              <a:rPr lang="en-US" sz="2963" u="sng" dirty="0">
                <a:solidFill>
                  <a:srgbClr val="FFFFFF"/>
                </a:solidFill>
                <a:latin typeface="TeleNeo Office ExtraBold" panose="020B0A04040202090203" pitchFamily="34" charset="0"/>
              </a:rPr>
              <a:t>starting</a:t>
            </a:r>
            <a:r>
              <a:rPr lang="en-US" sz="2963" dirty="0">
                <a:solidFill>
                  <a:srgbClr val="FFFFFF"/>
                </a:solidFill>
                <a:latin typeface="TeleNeo Office ExtraBold" panose="020B0A04040202090203" pitchFamily="34" charset="0"/>
              </a:rPr>
              <a:t> prices in European auctions and annual fees.</a:t>
            </a:r>
          </a:p>
        </p:txBody>
      </p:sp>
      <p:sp>
        <p:nvSpPr>
          <p:cNvPr id="18" name="AutoShape 3">
            <a:extLst>
              <a:ext uri="{FF2B5EF4-FFF2-40B4-BE49-F238E27FC236}">
                <a16:creationId xmlns:a16="http://schemas.microsoft.com/office/drawing/2014/main" id="{0ED7BC12-C786-4D74-9516-81AACAC6C577}"/>
              </a:ext>
            </a:extLst>
          </p:cNvPr>
          <p:cNvSpPr>
            <a:spLocks noChangeArrowheads="1"/>
          </p:cNvSpPr>
          <p:nvPr/>
        </p:nvSpPr>
        <p:spPr bwMode="gray">
          <a:xfrm>
            <a:off x="278845" y="1375196"/>
            <a:ext cx="5904436" cy="423910"/>
          </a:xfrm>
          <a:prstGeom prst="rect">
            <a:avLst/>
          </a:prstGeom>
          <a:solidFill>
            <a:srgbClr val="E20074"/>
          </a:solidFill>
          <a:ln w="3175" algn="ctr">
            <a:solidFill>
              <a:schemeClr val="bg1"/>
            </a:solidFill>
            <a:miter lim="800000"/>
            <a:headEnd/>
            <a:tailEnd/>
          </a:ln>
        </p:spPr>
        <p:txBody>
          <a:bodyPr lIns="114279" tIns="28778" rIns="0" bIns="0" anchor="ctr"/>
          <a:lstStyle/>
          <a:p>
            <a:pPr defTabSz="725398" eaLnBrk="0" hangingPunct="0">
              <a:spcAft>
                <a:spcPts val="635"/>
              </a:spcAft>
              <a:defRPr/>
            </a:pPr>
            <a:r>
              <a:rPr lang="en-US" sz="1693" kern="0" dirty="0">
                <a:solidFill>
                  <a:schemeClr val="bg1"/>
                </a:solidFill>
                <a:latin typeface="TeleNeo Office ExtraBold" panose="020B0A04040202090203" pitchFamily="34" charset="0"/>
                <a:sym typeface="Arial" pitchFamily="34" charset="0"/>
              </a:rPr>
              <a:t>Spectrum benchmarking approach</a:t>
            </a:r>
            <a:endParaRPr lang="en-US" sz="1693" kern="0" baseline="30000" dirty="0">
              <a:solidFill>
                <a:schemeClr val="bg1"/>
              </a:solidFill>
              <a:latin typeface="TeleNeo Office ExtraBold" panose="020B0A04040202090203" pitchFamily="34" charset="0"/>
              <a:sym typeface="Arial" pitchFamily="34" charset="0"/>
            </a:endParaRPr>
          </a:p>
        </p:txBody>
      </p:sp>
      <p:sp>
        <p:nvSpPr>
          <p:cNvPr id="22" name="Rechteck 21">
            <a:extLst>
              <a:ext uri="{FF2B5EF4-FFF2-40B4-BE49-F238E27FC236}">
                <a16:creationId xmlns:a16="http://schemas.microsoft.com/office/drawing/2014/main" id="{C5C1245A-9604-485D-AAF7-6DF5F5DDDF6A}"/>
              </a:ext>
            </a:extLst>
          </p:cNvPr>
          <p:cNvSpPr/>
          <p:nvPr/>
        </p:nvSpPr>
        <p:spPr bwMode="gray">
          <a:xfrm>
            <a:off x="278845" y="1825074"/>
            <a:ext cx="5904436" cy="4302867"/>
          </a:xfrm>
          <a:prstGeom prst="rect">
            <a:avLst/>
          </a:prstGeom>
          <a:solidFill>
            <a:schemeClr val="tx1">
              <a:lumMod val="50000"/>
              <a:alpha val="56000"/>
            </a:schemeClr>
          </a:solidFill>
          <a:ln w="19050" algn="ctr">
            <a:noFill/>
            <a:miter lim="800000"/>
            <a:headEnd/>
            <a:tailEnd/>
          </a:ln>
          <a:effectLst/>
        </p:spPr>
        <p:txBody>
          <a:bodyPr lIns="0" tIns="0" rIns="0" bIns="38093" rtlCol="0" anchor="t"/>
          <a:lstStyle/>
          <a:p>
            <a:pPr marL="287235" indent="-287235" defTabSz="483862" fontAlgn="base">
              <a:lnSpc>
                <a:spcPts val="1841"/>
              </a:lnSpc>
              <a:spcBef>
                <a:spcPts val="317"/>
              </a:spcBef>
              <a:spcAft>
                <a:spcPts val="212"/>
              </a:spcAft>
              <a:buClr>
                <a:srgbClr val="E20074"/>
              </a:buClr>
              <a:buSzPct val="100000"/>
              <a:buFont typeface="Arial" panose="020B0604020202020204" pitchFamily="34" charset="0"/>
              <a:buChar char="→"/>
              <a:defRPr/>
            </a:pPr>
            <a:r>
              <a:rPr lang="en-US" sz="1587" dirty="0">
                <a:solidFill>
                  <a:schemeClr val="bg1"/>
                </a:solidFill>
                <a:latin typeface="TeleNeo Office" panose="020B0504040202090203" pitchFamily="34" charset="0"/>
                <a:cs typeface="Arial" charset="0"/>
              </a:rPr>
              <a:t>The slide deck shows spectrum reserve price and annual fees bench-marks in the 3.xGHz band across Europe since 2017</a:t>
            </a:r>
          </a:p>
          <a:p>
            <a:pPr marL="287235" indent="-287235" defTabSz="483862" fontAlgn="base">
              <a:lnSpc>
                <a:spcPts val="1841"/>
              </a:lnSpc>
              <a:spcBef>
                <a:spcPts val="317"/>
              </a:spcBef>
              <a:spcAft>
                <a:spcPts val="212"/>
              </a:spcAft>
              <a:buClr>
                <a:srgbClr val="E20074"/>
              </a:buClr>
              <a:buSzPct val="100000"/>
              <a:buFont typeface="Arial" panose="020B0604020202020204" pitchFamily="34" charset="0"/>
              <a:buChar char="→"/>
              <a:defRPr/>
            </a:pPr>
            <a:r>
              <a:rPr lang="en-US" sz="1587" dirty="0">
                <a:solidFill>
                  <a:schemeClr val="bg1"/>
                </a:solidFill>
                <a:latin typeface="TeleNeo Office" panose="020B0504040202090203" pitchFamily="34" charset="0"/>
                <a:cs typeface="Arial" charset="0"/>
              </a:rPr>
              <a:t>We </a:t>
            </a:r>
            <a:r>
              <a:rPr lang="en-US" sz="1587" dirty="0">
                <a:solidFill>
                  <a:schemeClr val="tx2"/>
                </a:solidFill>
                <a:latin typeface="TeleNeo Office" panose="020B0504040202090203" pitchFamily="34" charset="0"/>
                <a:cs typeface="Arial" charset="0"/>
              </a:rPr>
              <a:t>normalized multiples</a:t>
            </a:r>
            <a:r>
              <a:rPr lang="en-US" sz="1587" dirty="0">
                <a:solidFill>
                  <a:schemeClr val="bg1"/>
                </a:solidFill>
                <a:latin typeface="TeleNeo Office" panose="020B0504040202090203" pitchFamily="34" charset="0"/>
                <a:cs typeface="Arial" charset="0"/>
              </a:rPr>
              <a:t> with adjustments to GDP per capita</a:t>
            </a:r>
            <a:r>
              <a:rPr lang="en-US" sz="1587" baseline="30000" dirty="0">
                <a:solidFill>
                  <a:schemeClr val="bg1"/>
                </a:solidFill>
                <a:latin typeface="TeleNeo Office" panose="020B0504040202090203" pitchFamily="34" charset="0"/>
                <a:cs typeface="Arial" charset="0"/>
              </a:rPr>
              <a:t>1</a:t>
            </a:r>
            <a:r>
              <a:rPr lang="en-US" sz="1587" dirty="0">
                <a:solidFill>
                  <a:schemeClr val="bg1"/>
                </a:solidFill>
                <a:latin typeface="TeleNeo Office" panose="020B0504040202090203" pitchFamily="34" charset="0"/>
                <a:cs typeface="Arial" charset="0"/>
              </a:rPr>
              <a:t> of Slovakia and a standardized license lifetime of 15 years</a:t>
            </a:r>
          </a:p>
          <a:p>
            <a:pPr marL="287235" indent="-287235" defTabSz="483862" fontAlgn="base">
              <a:lnSpc>
                <a:spcPts val="1841"/>
              </a:lnSpc>
              <a:spcBef>
                <a:spcPts val="317"/>
              </a:spcBef>
              <a:spcAft>
                <a:spcPts val="212"/>
              </a:spcAft>
              <a:buClr>
                <a:srgbClr val="E20074"/>
              </a:buClr>
              <a:buSzPct val="100000"/>
              <a:buFont typeface="Arial" panose="020B0604020202020204" pitchFamily="34" charset="0"/>
              <a:buChar char="→"/>
              <a:defRPr/>
            </a:pPr>
            <a:r>
              <a:rPr lang="en-US" sz="1587" dirty="0">
                <a:solidFill>
                  <a:schemeClr val="bg1"/>
                </a:solidFill>
                <a:latin typeface="TeleNeo Office" panose="020B0504040202090203" pitchFamily="34" charset="0"/>
                <a:cs typeface="Arial" charset="0"/>
              </a:rPr>
              <a:t>Based on normalized multiples and adjusted for Slovakian population</a:t>
            </a:r>
            <a:r>
              <a:rPr lang="en-US" sz="1587" baseline="30000" dirty="0">
                <a:solidFill>
                  <a:schemeClr val="bg1"/>
                </a:solidFill>
                <a:latin typeface="TeleNeo Office" panose="020B0504040202090203" pitchFamily="34" charset="0"/>
                <a:cs typeface="Arial" charset="0"/>
              </a:rPr>
              <a:t>1</a:t>
            </a:r>
            <a:r>
              <a:rPr lang="en-US" sz="1587" dirty="0">
                <a:solidFill>
                  <a:schemeClr val="bg1"/>
                </a:solidFill>
                <a:latin typeface="TeleNeo Office" panose="020B0504040202090203" pitchFamily="34" charset="0"/>
                <a:cs typeface="Arial" charset="0"/>
              </a:rPr>
              <a:t>, we show </a:t>
            </a:r>
            <a:r>
              <a:rPr lang="en-US" sz="1587" dirty="0">
                <a:solidFill>
                  <a:srgbClr val="E20074"/>
                </a:solidFill>
                <a:latin typeface="TeleNeo Office" panose="020B0504040202090203" pitchFamily="34" charset="0"/>
              </a:rPr>
              <a:t>lot prices </a:t>
            </a:r>
            <a:r>
              <a:rPr lang="en-US" sz="1587" dirty="0">
                <a:solidFill>
                  <a:schemeClr val="bg1"/>
                </a:solidFill>
                <a:latin typeface="TeleNeo Office" panose="020B0504040202090203" pitchFamily="34" charset="0"/>
                <a:cs typeface="Arial" charset="0"/>
              </a:rPr>
              <a:t>with respective median values</a:t>
            </a:r>
          </a:p>
          <a:p>
            <a:pPr marL="287235" indent="-287235" defTabSz="483862" fontAlgn="base">
              <a:lnSpc>
                <a:spcPts val="1841"/>
              </a:lnSpc>
              <a:spcBef>
                <a:spcPts val="317"/>
              </a:spcBef>
              <a:spcAft>
                <a:spcPts val="212"/>
              </a:spcAft>
              <a:buClr>
                <a:srgbClr val="E20074"/>
              </a:buClr>
              <a:buSzPct val="100000"/>
              <a:buFont typeface="Arial" panose="020B0604020202020204" pitchFamily="34" charset="0"/>
              <a:buChar char="→"/>
              <a:defRPr/>
            </a:pPr>
            <a:r>
              <a:rPr lang="en-US" sz="1587" dirty="0">
                <a:solidFill>
                  <a:schemeClr val="bg1"/>
                </a:solidFill>
                <a:latin typeface="TeleNeo Office" panose="020B0504040202090203" pitchFamily="34" charset="0"/>
                <a:cs typeface="Arial" charset="0"/>
                <a:sym typeface="Wingdings" panose="05000000000000000000" pitchFamily="2" charset="2"/>
              </a:rPr>
              <a:t>We are convinced that </a:t>
            </a:r>
            <a:r>
              <a:rPr lang="en-US" sz="1587" dirty="0">
                <a:solidFill>
                  <a:srgbClr val="E20074"/>
                </a:solidFill>
                <a:latin typeface="TeleNeo Office" panose="020B0504040202090203" pitchFamily="34" charset="0"/>
                <a:sym typeface="Wingdings" panose="05000000000000000000" pitchFamily="2" charset="2"/>
              </a:rPr>
              <a:t>starting prices </a:t>
            </a:r>
            <a:r>
              <a:rPr lang="en-US" sz="1587" dirty="0">
                <a:solidFill>
                  <a:schemeClr val="bg1"/>
                </a:solidFill>
                <a:latin typeface="TeleNeo Office" panose="020B0504040202090203" pitchFamily="34" charset="0"/>
                <a:cs typeface="Arial" charset="0"/>
                <a:sym typeface="Wingdings" panose="05000000000000000000" pitchFamily="2" charset="2"/>
              </a:rPr>
              <a:t>are the only valid benchmarking reference to calculate the starting price for the upcoming spectrum auction  pls. see slide #11</a:t>
            </a:r>
          </a:p>
          <a:p>
            <a:pPr marL="287235" indent="-287235" defTabSz="483862" fontAlgn="base">
              <a:lnSpc>
                <a:spcPts val="1841"/>
              </a:lnSpc>
              <a:spcBef>
                <a:spcPts val="317"/>
              </a:spcBef>
              <a:spcAft>
                <a:spcPts val="212"/>
              </a:spcAft>
              <a:buClr>
                <a:srgbClr val="E20074"/>
              </a:buClr>
              <a:buSzPct val="100000"/>
              <a:buFont typeface="Arial" panose="020B0604020202020204" pitchFamily="34" charset="0"/>
              <a:buChar char="→"/>
              <a:defRPr/>
            </a:pPr>
            <a:r>
              <a:rPr lang="en-US" sz="1587" dirty="0">
                <a:solidFill>
                  <a:schemeClr val="bg1"/>
                </a:solidFill>
                <a:latin typeface="TeleNeo Office" panose="020B0504040202090203" pitchFamily="34" charset="0"/>
                <a:cs typeface="Arial" charset="0"/>
                <a:sym typeface="Wingdings" panose="05000000000000000000" pitchFamily="2" charset="2"/>
              </a:rPr>
              <a:t>When setting reserve prices, we deem it necessary to consider the annual fees and include them in the benchmarking. Annual fees are a real burden as they impact EBITDA and reduce the financial leeway for investment in 5G infrastructure</a:t>
            </a:r>
          </a:p>
          <a:p>
            <a:pPr marL="287235" indent="-287235" defTabSz="483862" fontAlgn="base">
              <a:lnSpc>
                <a:spcPts val="1841"/>
              </a:lnSpc>
              <a:spcBef>
                <a:spcPts val="317"/>
              </a:spcBef>
              <a:spcAft>
                <a:spcPts val="212"/>
              </a:spcAft>
              <a:buClr>
                <a:srgbClr val="E20074"/>
              </a:buClr>
              <a:buSzPct val="100000"/>
              <a:buFont typeface="Arial" panose="020B0604020202020204" pitchFamily="34" charset="0"/>
              <a:buChar char="→"/>
              <a:defRPr/>
            </a:pPr>
            <a:r>
              <a:rPr lang="en-US" sz="1587" dirty="0">
                <a:solidFill>
                  <a:schemeClr val="bg1"/>
                </a:solidFill>
                <a:latin typeface="TeleNeo Office" panose="020B0504040202090203" pitchFamily="34" charset="0"/>
                <a:cs typeface="Arial" charset="0"/>
                <a:sym typeface="Wingdings" panose="05000000000000000000" pitchFamily="2" charset="2"/>
              </a:rPr>
              <a:t>Overall, reserve prices should be moderate and incentivize investments in the network by rollout commitments</a:t>
            </a:r>
            <a:endParaRPr lang="en-US" sz="1587" dirty="0">
              <a:solidFill>
                <a:schemeClr val="bg1"/>
              </a:solidFill>
              <a:latin typeface="TeleNeo Office" panose="020B0504040202090203" pitchFamily="34" charset="0"/>
              <a:cs typeface="Arial" charset="0"/>
            </a:endParaRPr>
          </a:p>
        </p:txBody>
      </p:sp>
      <p:sp>
        <p:nvSpPr>
          <p:cNvPr id="29" name="Inhaltsplatzhalter 6">
            <a:extLst>
              <a:ext uri="{FF2B5EF4-FFF2-40B4-BE49-F238E27FC236}">
                <a16:creationId xmlns:a16="http://schemas.microsoft.com/office/drawing/2014/main" id="{F21AE5B9-21D8-427B-A015-BA3F5245ECB9}"/>
              </a:ext>
            </a:extLst>
          </p:cNvPr>
          <p:cNvSpPr txBox="1">
            <a:spLocks/>
          </p:cNvSpPr>
          <p:nvPr/>
        </p:nvSpPr>
        <p:spPr bwMode="gray">
          <a:xfrm>
            <a:off x="3163252" y="6234883"/>
            <a:ext cx="8177762" cy="292455"/>
          </a:xfrm>
          <a:prstGeom prst="rect">
            <a:avLst/>
          </a:prstGeom>
          <a:noFill/>
          <a:ln w="31750">
            <a:noFill/>
            <a:miter lim="800000"/>
            <a:headEnd/>
            <a:tailEnd/>
          </a:ln>
        </p:spPr>
        <p:txBody>
          <a:bodyPr vert="horz" wrap="square" lIns="65294" tIns="65294" rIns="65294" bIns="65294" numCol="1" anchor="t" anchorCtr="0" compatLnSpc="1">
            <a:prstTxWarp prst="textNoShape">
              <a:avLst/>
            </a:prstTxWarp>
          </a:bodyPr>
          <a:lstStyle>
            <a:lvl1pPr algn="l" defTabSz="576226" rtl="0" eaLnBrk="1" fontAlgn="base" hangingPunct="1">
              <a:lnSpc>
                <a:spcPct val="104000"/>
              </a:lnSpc>
              <a:spcBef>
                <a:spcPts val="1200"/>
              </a:spcBef>
              <a:spcAft>
                <a:spcPct val="0"/>
              </a:spcAft>
              <a:buClr>
                <a:schemeClr val="tx2"/>
              </a:buClr>
              <a:buFont typeface="Wingdings" pitchFamily="2" charset="2"/>
              <a:defRPr sz="1800" kern="1200">
                <a:solidFill>
                  <a:srgbClr val="4B4B4B"/>
                </a:solidFill>
                <a:latin typeface="Tele-GroteskFet" pitchFamily="2" charset="0"/>
                <a:ea typeface="+mn-ea"/>
                <a:cs typeface="+mn-cs"/>
              </a:defRPr>
            </a:lvl1pPr>
            <a:lvl2pPr marL="1588" algn="l" defTabSz="576226" rtl="0" eaLnBrk="1" fontAlgn="base" hangingPunct="1">
              <a:lnSpc>
                <a:spcPct val="104000"/>
              </a:lnSpc>
              <a:spcBef>
                <a:spcPts val="300"/>
              </a:spcBef>
              <a:spcAft>
                <a:spcPct val="0"/>
              </a:spcAft>
              <a:buClr>
                <a:schemeClr val="tx2"/>
              </a:buClr>
              <a:buFont typeface="Wingdings" pitchFamily="2" charset="2"/>
              <a:defRPr sz="1800" kern="1200">
                <a:solidFill>
                  <a:srgbClr val="4B4B4B"/>
                </a:solidFill>
                <a:latin typeface="+mn-lt"/>
                <a:ea typeface="+mn-ea"/>
                <a:cs typeface="+mn-cs"/>
              </a:defRPr>
            </a:lvl2pPr>
            <a:lvl3pPr marL="225410" indent="-220649" algn="l" defTabSz="576226" rtl="0" eaLnBrk="1" fontAlgn="base" hangingPunct="1">
              <a:lnSpc>
                <a:spcPct val="104000"/>
              </a:lnSpc>
              <a:spcBef>
                <a:spcPts val="30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3pPr>
            <a:lvl4pPr marL="444471" indent="-215886"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4pPr>
            <a:lvl5pPr marL="677820" indent="-231761"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5pPr>
            <a:lvl6pPr marL="2514440" indent="-228585" algn="l" defTabSz="457171" rtl="0" eaLnBrk="1" latinLnBrk="0" hangingPunct="1">
              <a:spcBef>
                <a:spcPct val="20000"/>
              </a:spcBef>
              <a:buFont typeface="Arial"/>
              <a:buChar char="•"/>
              <a:defRPr sz="2000" kern="1200">
                <a:solidFill>
                  <a:schemeClr val="tx1"/>
                </a:solidFill>
                <a:latin typeface="+mn-lt"/>
                <a:ea typeface="+mn-ea"/>
                <a:cs typeface="+mn-cs"/>
              </a:defRPr>
            </a:lvl6pPr>
            <a:lvl7pPr marL="2971609" indent="-228585" algn="l" defTabSz="457171" rtl="0" eaLnBrk="1" latinLnBrk="0" hangingPunct="1">
              <a:spcBef>
                <a:spcPct val="20000"/>
              </a:spcBef>
              <a:buFont typeface="Arial"/>
              <a:buChar char="•"/>
              <a:defRPr sz="2000" kern="1200">
                <a:solidFill>
                  <a:schemeClr val="tx1"/>
                </a:solidFill>
                <a:latin typeface="+mn-lt"/>
                <a:ea typeface="+mn-ea"/>
                <a:cs typeface="+mn-cs"/>
              </a:defRPr>
            </a:lvl7pPr>
            <a:lvl8pPr marL="3428780" indent="-228585" algn="l" defTabSz="457171" rtl="0" eaLnBrk="1" latinLnBrk="0" hangingPunct="1">
              <a:spcBef>
                <a:spcPct val="20000"/>
              </a:spcBef>
              <a:buFont typeface="Arial"/>
              <a:buChar char="•"/>
              <a:defRPr sz="2000" kern="1200">
                <a:solidFill>
                  <a:schemeClr val="tx1"/>
                </a:solidFill>
                <a:latin typeface="+mn-lt"/>
                <a:ea typeface="+mn-ea"/>
                <a:cs typeface="+mn-cs"/>
              </a:defRPr>
            </a:lvl8pPr>
            <a:lvl9pPr marL="3885951" indent="-228585" algn="l" defTabSz="457171" rtl="0" eaLnBrk="1" latinLnBrk="0" hangingPunct="1">
              <a:spcBef>
                <a:spcPct val="20000"/>
              </a:spcBef>
              <a:buFont typeface="Arial"/>
              <a:buChar char="•"/>
              <a:defRPr sz="2000" kern="1200">
                <a:solidFill>
                  <a:schemeClr val="tx1"/>
                </a:solidFill>
                <a:latin typeface="+mn-lt"/>
                <a:ea typeface="+mn-ea"/>
                <a:cs typeface="+mn-cs"/>
              </a:defRPr>
            </a:lvl9pPr>
          </a:lstStyle>
          <a:p>
            <a:pPr marL="228554" indent="-228554" defTabSz="1219084">
              <a:lnSpc>
                <a:spcPct val="90000"/>
              </a:lnSpc>
              <a:spcBef>
                <a:spcPts val="0"/>
              </a:spcBef>
              <a:spcAft>
                <a:spcPts val="0"/>
              </a:spcAft>
              <a:buClr>
                <a:schemeClr val="bg1"/>
              </a:buClr>
              <a:buFontTx/>
              <a:buAutoNum type="arabicPeriod"/>
              <a:defRPr/>
            </a:pPr>
            <a:r>
              <a:rPr lang="en-US" sz="1000" dirty="0">
                <a:solidFill>
                  <a:schemeClr val="bg1"/>
                </a:solidFill>
                <a:latin typeface="TeleNeo Office" panose="020B0504040202090203" pitchFamily="34" charset="0"/>
              </a:rPr>
              <a:t>All GDP and population data in this slide deck are provided by The World Bank.</a:t>
            </a:r>
          </a:p>
          <a:p>
            <a:pPr marL="228554" indent="-228554" defTabSz="1219084">
              <a:lnSpc>
                <a:spcPct val="90000"/>
              </a:lnSpc>
              <a:spcBef>
                <a:spcPts val="0"/>
              </a:spcBef>
              <a:spcAft>
                <a:spcPts val="0"/>
              </a:spcAft>
              <a:buClr>
                <a:schemeClr val="bg1"/>
              </a:buClr>
              <a:buFontTx/>
              <a:buAutoNum type="arabicPeriod"/>
              <a:defRPr/>
            </a:pPr>
            <a:r>
              <a:rPr lang="en-US" sz="1000" dirty="0">
                <a:solidFill>
                  <a:schemeClr val="bg1"/>
                </a:solidFill>
                <a:latin typeface="TeleNeo Office" panose="020B0504040202090203" pitchFamily="34" charset="0"/>
              </a:rPr>
              <a:t>Lot prices based on adjusted Multiple: m€/1x100MHz in 3.xGHz adjusted to GDP of Slovakia and lifetime of 15 years; all countries normalized with Slovakian population.</a:t>
            </a:r>
          </a:p>
        </p:txBody>
      </p:sp>
      <p:pic>
        <p:nvPicPr>
          <p:cNvPr id="30" name="Grafik 29" descr="T_Logo_3c_Slogan_p_INT.emf">
            <a:extLst>
              <a:ext uri="{FF2B5EF4-FFF2-40B4-BE49-F238E27FC236}">
                <a16:creationId xmlns:a16="http://schemas.microsoft.com/office/drawing/2014/main" id="{E2473331-12CF-42B8-9EDC-6848FB768763}"/>
              </a:ext>
            </a:extLst>
          </p:cNvPr>
          <p:cNvPicPr>
            <a:picLocks noChangeAspect="1"/>
          </p:cNvPicPr>
          <p:nvPr/>
        </p:nvPicPr>
        <p:blipFill>
          <a:blip r:embed="rId8"/>
          <a:stretch>
            <a:fillRect/>
          </a:stretch>
        </p:blipFill>
        <p:spPr>
          <a:xfrm>
            <a:off x="342840" y="6171614"/>
            <a:ext cx="2296395" cy="342838"/>
          </a:xfrm>
          <a:prstGeom prst="rect">
            <a:avLst/>
          </a:prstGeom>
        </p:spPr>
      </p:pic>
      <p:sp>
        <p:nvSpPr>
          <p:cNvPr id="33" name="AutoShape 3">
            <a:extLst>
              <a:ext uri="{FF2B5EF4-FFF2-40B4-BE49-F238E27FC236}">
                <a16:creationId xmlns:a16="http://schemas.microsoft.com/office/drawing/2014/main" id="{28E5F399-F4E3-46A5-BD16-C4AACB60AEB9}"/>
              </a:ext>
            </a:extLst>
          </p:cNvPr>
          <p:cNvSpPr>
            <a:spLocks noChangeArrowheads="1"/>
          </p:cNvSpPr>
          <p:nvPr/>
        </p:nvSpPr>
        <p:spPr bwMode="gray">
          <a:xfrm>
            <a:off x="7152150" y="1375196"/>
            <a:ext cx="4650134" cy="423910"/>
          </a:xfrm>
          <a:prstGeom prst="rect">
            <a:avLst/>
          </a:prstGeom>
          <a:solidFill>
            <a:srgbClr val="E20074"/>
          </a:solidFill>
          <a:ln w="3175" algn="ctr">
            <a:solidFill>
              <a:schemeClr val="bg1"/>
            </a:solidFill>
            <a:miter lim="800000"/>
            <a:headEnd/>
            <a:tailEnd/>
          </a:ln>
        </p:spPr>
        <p:txBody>
          <a:bodyPr lIns="114279" tIns="28778" rIns="0" bIns="0" anchor="ctr"/>
          <a:lstStyle/>
          <a:p>
            <a:pPr defTabSz="725398" eaLnBrk="0" hangingPunct="0">
              <a:spcAft>
                <a:spcPts val="635"/>
              </a:spcAft>
              <a:defRPr/>
            </a:pPr>
            <a:r>
              <a:rPr lang="en-US" sz="1693" kern="0" dirty="0">
                <a:solidFill>
                  <a:schemeClr val="bg1"/>
                </a:solidFill>
                <a:latin typeface="TeleNeo Office ExtraBold" panose="020B0A04040202090203" pitchFamily="34" charset="0"/>
                <a:sym typeface="Arial" pitchFamily="34" charset="0"/>
              </a:rPr>
              <a:t>Median benchmarks of </a:t>
            </a:r>
            <a:r>
              <a:rPr lang="en-US" sz="1693" kern="0">
                <a:solidFill>
                  <a:schemeClr val="bg1"/>
                </a:solidFill>
                <a:latin typeface="TeleNeo Office ExtraBold" panose="020B0A04040202090203" pitchFamily="34" charset="0"/>
                <a:sym typeface="Arial" pitchFamily="34" charset="0"/>
              </a:rPr>
              <a:t>starting prices</a:t>
            </a:r>
            <a:r>
              <a:rPr lang="en-US" sz="1693" kern="0" baseline="30000" dirty="0">
                <a:solidFill>
                  <a:schemeClr val="bg1"/>
                </a:solidFill>
                <a:latin typeface="TeleNeo Office ExtraBold" panose="020B0A04040202090203" pitchFamily="34" charset="0"/>
                <a:sym typeface="Arial" pitchFamily="34" charset="0"/>
              </a:rPr>
              <a:t>2</a:t>
            </a:r>
          </a:p>
        </p:txBody>
      </p:sp>
      <p:pic>
        <p:nvPicPr>
          <p:cNvPr id="34" name="Picture 14">
            <a:extLst>
              <a:ext uri="{FF2B5EF4-FFF2-40B4-BE49-F238E27FC236}">
                <a16:creationId xmlns:a16="http://schemas.microsoft.com/office/drawing/2014/main" id="{7D3ADB46-6724-489D-BA6E-DE87DD991B86}"/>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rot="10800000">
            <a:off x="5957864" y="2923572"/>
            <a:ext cx="1385370" cy="1584859"/>
          </a:xfrm>
          <a:prstGeom prst="rect">
            <a:avLst/>
          </a:prstGeom>
        </p:spPr>
      </p:pic>
      <p:sp>
        <p:nvSpPr>
          <p:cNvPr id="28" name="Foliennummernplatzhalter 4">
            <a:extLst>
              <a:ext uri="{FF2B5EF4-FFF2-40B4-BE49-F238E27FC236}">
                <a16:creationId xmlns:a16="http://schemas.microsoft.com/office/drawing/2014/main" id="{5EC2962F-F7BB-416A-91B6-88EAD0F6B0AD}"/>
              </a:ext>
            </a:extLst>
          </p:cNvPr>
          <p:cNvSpPr txBox="1">
            <a:spLocks/>
          </p:cNvSpPr>
          <p:nvPr/>
        </p:nvSpPr>
        <p:spPr>
          <a:xfrm>
            <a:off x="11466035" y="6255022"/>
            <a:ext cx="457197" cy="342838"/>
          </a:xfrm>
          <a:prstGeom prst="rect">
            <a:avLst/>
          </a:prstGeom>
        </p:spPr>
        <p:txBody>
          <a:bodyPr/>
          <a:lstStyle>
            <a:defPPr>
              <a:defRPr lang="de-DE"/>
            </a:defPPr>
            <a:lvl1pPr marL="0" algn="l" defTabSz="1152144" rtl="0" eaLnBrk="1" latinLnBrk="0" hangingPunct="1">
              <a:defRPr sz="12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fontAlgn="base">
              <a:spcAft>
                <a:spcPct val="0"/>
              </a:spcAft>
            </a:pPr>
            <a:fld id="{31ED8236-F742-4994-B025-3D78EEC04644}" type="slidenum">
              <a:rPr lang="en-US" sz="1270">
                <a:solidFill>
                  <a:schemeClr val="bg1"/>
                </a:solidFill>
              </a:rPr>
              <a:pPr fontAlgn="base">
                <a:spcAft>
                  <a:spcPct val="0"/>
                </a:spcAft>
              </a:pPr>
              <a:t>2</a:t>
            </a:fld>
            <a:endParaRPr lang="en-US" sz="1270" dirty="0">
              <a:solidFill>
                <a:schemeClr val="bg1"/>
              </a:solidFill>
            </a:endParaRPr>
          </a:p>
        </p:txBody>
      </p:sp>
      <p:sp>
        <p:nvSpPr>
          <p:cNvPr id="36" name="Fußzeilenplatzhalter 4">
            <a:extLst>
              <a:ext uri="{FF2B5EF4-FFF2-40B4-BE49-F238E27FC236}">
                <a16:creationId xmlns:a16="http://schemas.microsoft.com/office/drawing/2014/main" id="{33B5E870-D304-4CA7-99BC-1525A9F68879}"/>
              </a:ext>
            </a:extLst>
          </p:cNvPr>
          <p:cNvSpPr txBox="1">
            <a:spLocks/>
          </p:cNvSpPr>
          <p:nvPr/>
        </p:nvSpPr>
        <p:spPr bwMode="gray">
          <a:xfrm>
            <a:off x="3372341" y="6510008"/>
            <a:ext cx="5447319" cy="342838"/>
          </a:xfrm>
          <a:prstGeom prst="rect">
            <a:avLst/>
          </a:prstGeom>
        </p:spPr>
        <p:txBody>
          <a:bodyPr vert="horz" wrap="square" lIns="0" tIns="0" rIns="0" bIns="0" numCol="1" anchor="ctr" anchorCtr="0" compatLnSpc="1">
            <a:prstTxWarp prst="textNoShape">
              <a:avLst/>
            </a:prstTxWarp>
          </a:bodyPr>
          <a:lstStyle>
            <a:defPPr>
              <a:defRPr lang="de-DE"/>
            </a:defPPr>
            <a:lvl1pPr marL="0" algn="r" defTabSz="576226" rtl="0" eaLnBrk="1" latinLnBrk="0" hangingPunct="1">
              <a:lnSpc>
                <a:spcPct val="100000"/>
              </a:lnSpc>
              <a:spcBef>
                <a:spcPct val="0"/>
              </a:spcBef>
              <a:buClrTx/>
              <a:buSzTx/>
              <a:buFontTx/>
              <a:buNone/>
              <a:defRPr sz="1150" kern="1200">
                <a:solidFill>
                  <a:schemeClr val="tx1"/>
                </a:solidFill>
                <a:latin typeface="Tele-GroteskNor" pitchFamily="2" charset="0"/>
                <a:ea typeface="+mn-ea"/>
                <a:cs typeface="Arial Unicode MS" pitchFamily="34" charset="-128"/>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algn="ctr"/>
            <a:r>
              <a:rPr lang="en-US" sz="1111">
                <a:solidFill>
                  <a:schemeClr val="bg1"/>
                </a:solidFill>
                <a:latin typeface="TeleNeo Office" panose="020B0504040202090203" pitchFamily="34" charset="0"/>
              </a:rPr>
              <a:t>– confidential – </a:t>
            </a:r>
            <a:endParaRPr lang="en-US" sz="1111" dirty="0">
              <a:solidFill>
                <a:schemeClr val="bg1"/>
              </a:solidFill>
              <a:latin typeface="TeleNeo Office" panose="020B0504040202090203" pitchFamily="34" charset="0"/>
            </a:endParaRPr>
          </a:p>
        </p:txBody>
      </p:sp>
      <p:pic>
        <p:nvPicPr>
          <p:cNvPr id="3" name="Grafik 2">
            <a:extLst>
              <a:ext uri="{FF2B5EF4-FFF2-40B4-BE49-F238E27FC236}">
                <a16:creationId xmlns:a16="http://schemas.microsoft.com/office/drawing/2014/main" id="{503A537D-8672-446E-92D2-D90275D28CB8}"/>
              </a:ext>
            </a:extLst>
          </p:cNvPr>
          <p:cNvPicPr>
            <a:picLocks noChangeAspect="1"/>
          </p:cNvPicPr>
          <p:nvPr/>
        </p:nvPicPr>
        <p:blipFill>
          <a:blip r:embed="rId10"/>
          <a:stretch>
            <a:fillRect/>
          </a:stretch>
        </p:blipFill>
        <p:spPr>
          <a:xfrm>
            <a:off x="7179240" y="2325600"/>
            <a:ext cx="4626000" cy="2608945"/>
          </a:xfrm>
          <a:prstGeom prst="rect">
            <a:avLst/>
          </a:prstGeom>
        </p:spPr>
      </p:pic>
      <p:sp>
        <p:nvSpPr>
          <p:cNvPr id="25" name="TextBox 25">
            <a:extLst>
              <a:ext uri="{FF2B5EF4-FFF2-40B4-BE49-F238E27FC236}">
                <a16:creationId xmlns:a16="http://schemas.microsoft.com/office/drawing/2014/main" id="{34A2616D-2AE9-4E02-B90A-B4FF9ACC26B8}"/>
              </a:ext>
            </a:extLst>
          </p:cNvPr>
          <p:cNvSpPr txBox="1"/>
          <p:nvPr/>
        </p:nvSpPr>
        <p:spPr bwMode="gray">
          <a:xfrm>
            <a:off x="6947157" y="2598064"/>
            <a:ext cx="1828471" cy="563385"/>
          </a:xfrm>
          <a:prstGeom prst="rect">
            <a:avLst/>
          </a:prstGeom>
          <a:solidFill>
            <a:schemeClr val="tx2"/>
          </a:solidFill>
          <a:ln w="19050">
            <a:noFill/>
            <a:miter lim="800000"/>
            <a:headEnd/>
            <a:tailEnd/>
          </a:ln>
        </p:spPr>
        <p:txBody>
          <a:bodyPr vert="horz" wrap="square" lIns="0" tIns="76186" rIns="0" bIns="76186" numCol="1" rtlCol="0" anchor="ctr" anchorCtr="0" compatLnSpc="1">
            <a:prstTxWarp prst="textNoShape">
              <a:avLst/>
            </a:prstTxWarp>
            <a:noAutofit/>
          </a:bodyPr>
          <a:lstStyle/>
          <a:p>
            <a:pPr algn="ctr" defTabSz="1219084">
              <a:defRPr/>
            </a:pPr>
            <a:r>
              <a:rPr lang="en-US" sz="1905" dirty="0">
                <a:solidFill>
                  <a:schemeClr val="bg1"/>
                </a:solidFill>
                <a:latin typeface="TeleNeo Office ExtraBold" panose="020B0A04040202090203" pitchFamily="34" charset="0"/>
              </a:rPr>
              <a:t>3.x GHz: </a:t>
            </a:r>
            <a:br>
              <a:rPr lang="en-US" sz="1905" dirty="0">
                <a:solidFill>
                  <a:schemeClr val="bg1"/>
                </a:solidFill>
                <a:latin typeface="TeleNeo Office ExtraBold" panose="020B0A04040202090203" pitchFamily="34" charset="0"/>
              </a:rPr>
            </a:br>
            <a:r>
              <a:rPr lang="en-US" sz="1905" dirty="0">
                <a:solidFill>
                  <a:schemeClr val="bg1"/>
                </a:solidFill>
                <a:latin typeface="TeleNeo Office ExtraBold" panose="020B0A04040202090203" pitchFamily="34" charset="0"/>
              </a:rPr>
              <a:t>5,5m€ / 100MHz </a:t>
            </a:r>
          </a:p>
        </p:txBody>
      </p:sp>
    </p:spTree>
    <p:extLst>
      <p:ext uri="{BB962C8B-B14F-4D97-AF65-F5344CB8AC3E}">
        <p14:creationId xmlns:p14="http://schemas.microsoft.com/office/powerpoint/2010/main" val="901951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5496F01-42D1-4AAF-B952-CAE21C8A5C52}"/>
              </a:ext>
            </a:extLst>
          </p:cNvPr>
          <p:cNvGraphicFramePr>
            <a:graphicFrameLocks noChangeAspect="1"/>
          </p:cNvGraphicFramePr>
          <p:nvPr>
            <p:custDataLst>
              <p:tags r:id="rId1"/>
            </p:custDataLst>
            <p:extLst>
              <p:ext uri="{D42A27DB-BD31-4B8C-83A1-F6EECF244321}">
                <p14:modId xmlns:p14="http://schemas.microsoft.com/office/powerpoint/2010/main" val="2796688734"/>
              </p:ext>
            </p:extLst>
          </p:nvPr>
        </p:nvGraphicFramePr>
        <p:xfrm>
          <a:off x="1681" y="2206"/>
          <a:ext cx="1680" cy="1680"/>
        </p:xfrm>
        <a:graphic>
          <a:graphicData uri="http://schemas.openxmlformats.org/presentationml/2006/ole">
            <mc:AlternateContent xmlns:mc="http://schemas.openxmlformats.org/markup-compatibility/2006">
              <mc:Choice xmlns:v="urn:schemas-microsoft-com:vml" Requires="v">
                <p:oleObj name="think-cell Folie" r:id="rId5" imgW="328" imgH="328" progId="TCLayout.ActiveDocument.1">
                  <p:embed/>
                </p:oleObj>
              </mc:Choice>
              <mc:Fallback>
                <p:oleObj name="think-cell Folie" r:id="rId5" imgW="328" imgH="328" progId="TCLayout.ActiveDocument.1">
                  <p:embed/>
                  <p:pic>
                    <p:nvPicPr>
                      <p:cNvPr id="3" name="Object 2" hidden="1">
                        <a:extLst>
                          <a:ext uri="{FF2B5EF4-FFF2-40B4-BE49-F238E27FC236}">
                            <a16:creationId xmlns:a16="http://schemas.microsoft.com/office/drawing/2014/main" id="{C5496F01-42D1-4AAF-B952-CAE21C8A5C52}"/>
                          </a:ext>
                        </a:extLst>
                      </p:cNvPr>
                      <p:cNvPicPr/>
                      <p:nvPr/>
                    </p:nvPicPr>
                    <p:blipFill>
                      <a:blip r:embed="rId6"/>
                      <a:stretch>
                        <a:fillRect/>
                      </a:stretch>
                    </p:blipFill>
                    <p:spPr>
                      <a:xfrm>
                        <a:off x="1681" y="2206"/>
                        <a:ext cx="1680" cy="168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96CBDF24-7FC5-4F7D-BC90-719DB8803126}"/>
              </a:ext>
            </a:extLst>
          </p:cNvPr>
          <p:cNvSpPr/>
          <p:nvPr>
            <p:custDataLst>
              <p:tags r:id="rId2"/>
            </p:custDataLst>
          </p:nvPr>
        </p:nvSpPr>
        <p:spPr>
          <a:xfrm>
            <a:off x="1" y="526"/>
            <a:ext cx="167980" cy="16798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5998" dirty="0">
              <a:latin typeface="TeleGrotesk Headline Ultra" pitchFamily="2" charset="0"/>
              <a:ea typeface="+mj-ea"/>
              <a:cs typeface="+mj-cs"/>
              <a:sym typeface="TeleGrotesk Headline Ultra" pitchFamily="2" charset="0"/>
            </a:endParaRPr>
          </a:p>
        </p:txBody>
      </p:sp>
      <p:sp>
        <p:nvSpPr>
          <p:cNvPr id="2" name="Titel 1">
            <a:extLst>
              <a:ext uri="{FF2B5EF4-FFF2-40B4-BE49-F238E27FC236}">
                <a16:creationId xmlns:a16="http://schemas.microsoft.com/office/drawing/2014/main" id="{87CD0B60-1EE5-474A-825E-1B7FEA322784}"/>
              </a:ext>
            </a:extLst>
          </p:cNvPr>
          <p:cNvSpPr>
            <a:spLocks noGrp="1"/>
          </p:cNvSpPr>
          <p:nvPr>
            <p:ph type="title"/>
          </p:nvPr>
        </p:nvSpPr>
        <p:spPr/>
        <p:txBody>
          <a:bodyPr vert="horz"/>
          <a:lstStyle/>
          <a:p>
            <a:r>
              <a:rPr lang="en-US" sz="4400" dirty="0"/>
              <a:t>Normalization of multiples: </a:t>
            </a:r>
            <a:br>
              <a:rPr lang="en-US" sz="4400" dirty="0"/>
            </a:br>
            <a:r>
              <a:rPr lang="en-US" sz="4400" dirty="0"/>
              <a:t>Brief introduction</a:t>
            </a:r>
          </a:p>
        </p:txBody>
      </p:sp>
      <p:pic>
        <p:nvPicPr>
          <p:cNvPr id="15" name="Grafik 544">
            <a:extLst>
              <a:ext uri="{FF2B5EF4-FFF2-40B4-BE49-F238E27FC236}">
                <a16:creationId xmlns:a16="http://schemas.microsoft.com/office/drawing/2014/main" id="{3676CC69-7DEF-4BF4-91BC-ED3EBDD2CD63}"/>
              </a:ext>
            </a:extLst>
          </p:cNvPr>
          <p:cNvPicPr>
            <a:picLocks noGrp="1" noChangeAspect="1"/>
          </p:cNvPicPr>
          <p:nvPr>
            <p:ph type="pic" sz="quarter" idx="12"/>
          </p:nvPr>
        </p:nvPicPr>
        <p:blipFill rotWithShape="1">
          <a:blip r:embed="rId7" cstate="print">
            <a:extLst>
              <a:ext uri="{28A0092B-C50C-407E-A947-70E740481C1C}">
                <a14:useLocalDpi xmlns:a14="http://schemas.microsoft.com/office/drawing/2010/main"/>
              </a:ext>
            </a:extLst>
          </a:blip>
          <a:srcRect l="16165" r="16165"/>
          <a:stretch/>
        </p:blipFill>
        <p:spPr bwMode="gray"/>
      </p:pic>
    </p:spTree>
    <p:extLst>
      <p:ext uri="{BB962C8B-B14F-4D97-AF65-F5344CB8AC3E}">
        <p14:creationId xmlns:p14="http://schemas.microsoft.com/office/powerpoint/2010/main" val="1512792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5">
            <a:extLst>
              <a:ext uri="{FF2B5EF4-FFF2-40B4-BE49-F238E27FC236}">
                <a16:creationId xmlns:a16="http://schemas.microsoft.com/office/drawing/2014/main" id="{4C8E3BD2-7EA2-4AA9-9A6E-894F3162DB8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68" y="526"/>
            <a:ext cx="12190133" cy="6856950"/>
          </a:xfrm>
          <a:prstGeom prst="rect">
            <a:avLst/>
          </a:prstGeom>
          <a:solidFill>
            <a:schemeClr val="tx1">
              <a:lumMod val="50000"/>
              <a:alpha val="56000"/>
            </a:schemeClr>
          </a:solidFill>
        </p:spPr>
      </p:pic>
      <p:graphicFrame>
        <p:nvGraphicFramePr>
          <p:cNvPr id="48129" name="Objekt 3" hidden="1"/>
          <p:cNvGraphicFramePr>
            <a:graphicFrameLocks noChangeAspect="1"/>
          </p:cNvGraphicFramePr>
          <p:nvPr>
            <p:custDataLst>
              <p:tags r:id="rId1"/>
            </p:custDataLst>
            <p:extLst>
              <p:ext uri="{D42A27DB-BD31-4B8C-83A1-F6EECF244321}">
                <p14:modId xmlns:p14="http://schemas.microsoft.com/office/powerpoint/2010/main" val="2916270954"/>
              </p:ext>
            </p:extLst>
          </p:nvPr>
        </p:nvGraphicFramePr>
        <p:xfrm>
          <a:off x="1682" y="2206"/>
          <a:ext cx="1679" cy="1679"/>
        </p:xfrm>
        <a:graphic>
          <a:graphicData uri="http://schemas.openxmlformats.org/presentationml/2006/ole">
            <mc:AlternateContent xmlns:mc="http://schemas.openxmlformats.org/markup-compatibility/2006">
              <mc:Choice xmlns:v="urn:schemas-microsoft-com:vml" Requires="v">
                <p:oleObj name="think-cell Folie" r:id="rId6" imgW="360" imgH="360" progId="TCLayout.ActiveDocument.1">
                  <p:embed/>
                </p:oleObj>
              </mc:Choice>
              <mc:Fallback>
                <p:oleObj name="think-cell Folie" r:id="rId6" imgW="360" imgH="360" progId="TCLayout.ActiveDocument.1">
                  <p:embed/>
                  <p:pic>
                    <p:nvPicPr>
                      <p:cNvPr id="48129" name="Objekt 3" hidden="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2" y="2206"/>
                        <a:ext cx="1679" cy="167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30" name="Rechteck 2" hidden="1"/>
          <p:cNvSpPr>
            <a:spLocks noChangeArrowheads="1"/>
          </p:cNvSpPr>
          <p:nvPr>
            <p:custDataLst>
              <p:tags r:id="rId2"/>
            </p:custDataLst>
          </p:nvPr>
        </p:nvSpPr>
        <p:spPr bwMode="gray">
          <a:xfrm>
            <a:off x="1" y="526"/>
            <a:ext cx="167980" cy="167980"/>
          </a:xfrm>
          <a:prstGeom prst="rect">
            <a:avLst/>
          </a:prstGeom>
          <a:solidFill>
            <a:schemeClr val="bg1"/>
          </a:solidFill>
          <a:ln w="19050">
            <a:solidFill>
              <a:schemeClr val="tx2"/>
            </a:solidFill>
            <a:miter lim="800000"/>
            <a:headEnd/>
            <a:tailEnd/>
          </a:ln>
        </p:spPr>
        <p:txBody>
          <a:bodyPr vert="horz" wrap="none" lIns="0" tIns="0" rIns="0" bIns="0" numCol="1" spcCol="0" anchor="ctr" anchorCtr="0">
            <a:noAutofit/>
          </a:bodyPr>
          <a:lstStyle>
            <a:lvl1pPr defTabSz="457200">
              <a:defRPr sz="2300">
                <a:solidFill>
                  <a:schemeClr val="tx1"/>
                </a:solidFill>
                <a:latin typeface="TeleGrotesk Next" pitchFamily="2" charset="0"/>
              </a:defRPr>
            </a:lvl1pPr>
            <a:lvl2pPr defTabSz="457200">
              <a:defRPr sz="2300">
                <a:solidFill>
                  <a:schemeClr val="tx1"/>
                </a:solidFill>
                <a:latin typeface="TeleGrotesk Next" pitchFamily="2" charset="0"/>
              </a:defRPr>
            </a:lvl2pPr>
            <a:lvl3pPr defTabSz="457200">
              <a:defRPr sz="2300">
                <a:solidFill>
                  <a:schemeClr val="tx1"/>
                </a:solidFill>
                <a:latin typeface="TeleGrotesk Next" pitchFamily="2" charset="0"/>
              </a:defRPr>
            </a:lvl3pPr>
            <a:lvl4pPr defTabSz="457200">
              <a:defRPr sz="2300">
                <a:solidFill>
                  <a:schemeClr val="tx1"/>
                </a:solidFill>
                <a:latin typeface="TeleGrotesk Next" pitchFamily="2" charset="0"/>
              </a:defRPr>
            </a:lvl4pPr>
            <a:lvl5pPr defTabSz="457200">
              <a:defRPr sz="2300">
                <a:solidFill>
                  <a:schemeClr val="tx1"/>
                </a:solidFill>
                <a:latin typeface="TeleGrotesk Next" pitchFamily="2" charset="0"/>
              </a:defRPr>
            </a:lvl5pPr>
            <a:lvl6pPr marL="2760663" indent="-474663" defTabSz="457200" eaLnBrk="0" fontAlgn="base" hangingPunct="0">
              <a:spcBef>
                <a:spcPct val="0"/>
              </a:spcBef>
              <a:spcAft>
                <a:spcPct val="0"/>
              </a:spcAft>
              <a:defRPr sz="2300">
                <a:solidFill>
                  <a:schemeClr val="tx1"/>
                </a:solidFill>
                <a:latin typeface="TeleGrotesk Next" pitchFamily="2" charset="0"/>
              </a:defRPr>
            </a:lvl6pPr>
            <a:lvl7pPr marL="3217863" indent="-474663" defTabSz="457200" eaLnBrk="0" fontAlgn="base" hangingPunct="0">
              <a:spcBef>
                <a:spcPct val="0"/>
              </a:spcBef>
              <a:spcAft>
                <a:spcPct val="0"/>
              </a:spcAft>
              <a:defRPr sz="2300">
                <a:solidFill>
                  <a:schemeClr val="tx1"/>
                </a:solidFill>
                <a:latin typeface="TeleGrotesk Next" pitchFamily="2" charset="0"/>
              </a:defRPr>
            </a:lvl7pPr>
            <a:lvl8pPr marL="3675063" indent="-474663" defTabSz="457200" eaLnBrk="0" fontAlgn="base" hangingPunct="0">
              <a:spcBef>
                <a:spcPct val="0"/>
              </a:spcBef>
              <a:spcAft>
                <a:spcPct val="0"/>
              </a:spcAft>
              <a:defRPr sz="2300">
                <a:solidFill>
                  <a:schemeClr val="tx1"/>
                </a:solidFill>
                <a:latin typeface="TeleGrotesk Next" pitchFamily="2" charset="0"/>
              </a:defRPr>
            </a:lvl8pPr>
            <a:lvl9pPr marL="4132263" indent="-474663" defTabSz="457200" eaLnBrk="0" fontAlgn="base" hangingPunct="0">
              <a:spcBef>
                <a:spcPct val="0"/>
              </a:spcBef>
              <a:spcAft>
                <a:spcPct val="0"/>
              </a:spcAft>
              <a:defRPr sz="2300">
                <a:solidFill>
                  <a:schemeClr val="tx1"/>
                </a:solidFill>
                <a:latin typeface="TeleGrotesk Next" pitchFamily="2" charset="0"/>
              </a:defRPr>
            </a:lvl9pPr>
          </a:lstStyle>
          <a:p>
            <a:pPr algn="ctr" eaLnBrk="0" fontAlgn="base" hangingPunct="0">
              <a:spcBef>
                <a:spcPct val="0"/>
              </a:spcBef>
              <a:spcAft>
                <a:spcPct val="0"/>
              </a:spcAft>
              <a:buClr>
                <a:srgbClr val="E20074"/>
              </a:buClr>
              <a:buSzPct val="75000"/>
              <a:defRPr/>
            </a:pPr>
            <a:endParaRPr lang="de-DE" altLang="en-US" sz="3386" dirty="0">
              <a:solidFill>
                <a:srgbClr val="4B4B4B"/>
              </a:solidFill>
              <a:latin typeface="TeleGrotesk Next Ultra" pitchFamily="2" charset="0"/>
              <a:ea typeface="TeleGrotesk Next Ultra" pitchFamily="2" charset="0"/>
              <a:cs typeface="TeleGrotesk Next Ultra" pitchFamily="2" charset="0"/>
              <a:sym typeface="TeleGrotesk Next Ultra" pitchFamily="2" charset="0"/>
            </a:endParaRPr>
          </a:p>
        </p:txBody>
      </p:sp>
      <p:sp>
        <p:nvSpPr>
          <p:cNvPr id="43" name="Rectangle 1">
            <a:extLst>
              <a:ext uri="{FF2B5EF4-FFF2-40B4-BE49-F238E27FC236}">
                <a16:creationId xmlns:a16="http://schemas.microsoft.com/office/drawing/2014/main" id="{4142D051-15F0-4344-9A05-6EDF9B38972F}"/>
              </a:ext>
            </a:extLst>
          </p:cNvPr>
          <p:cNvSpPr/>
          <p:nvPr/>
        </p:nvSpPr>
        <p:spPr bwMode="gray">
          <a:xfrm>
            <a:off x="0" y="349382"/>
            <a:ext cx="11802286" cy="935716"/>
          </a:xfrm>
          <a:prstGeom prst="rect">
            <a:avLst/>
          </a:prstGeom>
          <a:solidFill>
            <a:schemeClr val="tx2"/>
          </a:solidFill>
          <a:ln w="19050" algn="ctr">
            <a:noFill/>
            <a:miter lim="800000"/>
            <a:headEnd/>
            <a:tailEnd/>
          </a:ln>
          <a:effectLst/>
        </p:spPr>
        <p:txBody>
          <a:bodyPr rot="0" spcFirstLastPara="0" vertOverflow="overflow" horzOverflow="overflow" vert="horz" wrap="square" lIns="80616" tIns="0" rIns="80616" bIns="40308" numCol="1" spcCol="0" rtlCol="0" fromWordArt="0" anchor="ctr" anchorCtr="0" forceAA="0" compatLnSpc="1">
            <a:prstTxWarp prst="textNoShape">
              <a:avLst/>
            </a:prstTxWarp>
            <a:noAutofit/>
          </a:bodyPr>
          <a:lstStyle/>
          <a:p>
            <a:pPr defTabSz="541754"/>
            <a:r>
              <a:rPr lang="en-US" sz="2963">
                <a:solidFill>
                  <a:srgbClr val="FFFFFF"/>
                </a:solidFill>
                <a:latin typeface="TeleNeo Office ExtraBold" panose="020B0A04040202090203" pitchFamily="34" charset="0"/>
              </a:rPr>
              <a:t>Calculation logic of spectrum multiples</a:t>
            </a:r>
            <a:r>
              <a:rPr lang="en-US" sz="2963" dirty="0">
                <a:solidFill>
                  <a:srgbClr val="FFFFFF"/>
                </a:solidFill>
                <a:latin typeface="TeleNeo Office ExtraBold" panose="020B0A04040202090203" pitchFamily="34" charset="0"/>
              </a:rPr>
              <a:t>. </a:t>
            </a:r>
            <a:br>
              <a:rPr lang="en-US" sz="2963" dirty="0">
                <a:solidFill>
                  <a:srgbClr val="FFFFFF"/>
                </a:solidFill>
                <a:latin typeface="TeleNeo Office ExtraBold" panose="020B0A04040202090203" pitchFamily="34" charset="0"/>
              </a:rPr>
            </a:br>
            <a:r>
              <a:rPr lang="en-US" sz="2963" dirty="0">
                <a:solidFill>
                  <a:srgbClr val="FFFFFF"/>
                </a:solidFill>
                <a:latin typeface="TeleNeo Office ExtraBold" panose="020B0A04040202090203" pitchFamily="34" charset="0"/>
              </a:rPr>
              <a:t>What does the formula: Price/MHz/Pop mean?</a:t>
            </a:r>
          </a:p>
        </p:txBody>
      </p:sp>
      <p:sp>
        <p:nvSpPr>
          <p:cNvPr id="11" name="Rectangle 3">
            <a:extLst>
              <a:ext uri="{FF2B5EF4-FFF2-40B4-BE49-F238E27FC236}">
                <a16:creationId xmlns:a16="http://schemas.microsoft.com/office/drawing/2014/main" id="{5DFCC290-4DE4-452F-A4C2-A6522042356A}"/>
              </a:ext>
            </a:extLst>
          </p:cNvPr>
          <p:cNvSpPr>
            <a:spLocks noChangeArrowheads="1"/>
          </p:cNvSpPr>
          <p:nvPr/>
        </p:nvSpPr>
        <p:spPr bwMode="auto">
          <a:xfrm>
            <a:off x="349398" y="2717938"/>
            <a:ext cx="1803491" cy="3390289"/>
          </a:xfrm>
          <a:prstGeom prst="rect">
            <a:avLst/>
          </a:prstGeom>
          <a:solidFill>
            <a:schemeClr val="tx1">
              <a:lumMod val="50000"/>
            </a:schemeClr>
          </a:solidFill>
          <a:ln w="9525">
            <a:solidFill>
              <a:schemeClr val="bg1"/>
            </a:solidFill>
            <a:miter lim="800000"/>
            <a:headEnd/>
            <a:tailEnd/>
          </a:ln>
        </p:spPr>
        <p:txBody>
          <a:bodyPr vert="horz" wrap="square" lIns="76186" tIns="38093" rIns="0" bIns="76186" numCol="1" anchor="t" anchorCtr="0" compatLnSpc="1">
            <a:prstTxWarp prst="textNoShape">
              <a:avLst/>
            </a:prstTxWarp>
          </a:bodyPr>
          <a:lstStyle/>
          <a:p>
            <a:pPr marL="0" lvl="2" defTabSz="609705" fontAlgn="base">
              <a:lnSpc>
                <a:spcPct val="104000"/>
              </a:lnSpc>
              <a:spcBef>
                <a:spcPts val="317"/>
              </a:spcBef>
              <a:spcAft>
                <a:spcPct val="0"/>
              </a:spcAft>
              <a:buClr>
                <a:schemeClr val="tx1"/>
              </a:buClr>
              <a:buSzPct val="70000"/>
            </a:pPr>
            <a:r>
              <a:rPr lang="en-US" sz="1587" dirty="0">
                <a:solidFill>
                  <a:schemeClr val="bg1"/>
                </a:solidFill>
                <a:latin typeface="TeleNeo Office" panose="020B0504040202090203" pitchFamily="34" charset="0"/>
              </a:rPr>
              <a:t>Price reached in the auction by particular operator in the respective auction for the spectrum block and license duration</a:t>
            </a:r>
          </a:p>
        </p:txBody>
      </p:sp>
      <p:sp>
        <p:nvSpPr>
          <p:cNvPr id="12" name="Rechteck 11">
            <a:extLst>
              <a:ext uri="{FF2B5EF4-FFF2-40B4-BE49-F238E27FC236}">
                <a16:creationId xmlns:a16="http://schemas.microsoft.com/office/drawing/2014/main" id="{39A2B9DC-7EF4-4C96-99C5-92D261AAD713}"/>
              </a:ext>
            </a:extLst>
          </p:cNvPr>
          <p:cNvSpPr/>
          <p:nvPr/>
        </p:nvSpPr>
        <p:spPr bwMode="gray">
          <a:xfrm>
            <a:off x="349399" y="2184357"/>
            <a:ext cx="1803491" cy="495211"/>
          </a:xfrm>
          <a:prstGeom prst="rect">
            <a:avLst/>
          </a:prstGeom>
          <a:solidFill>
            <a:schemeClr val="bg1">
              <a:lumMod val="65000"/>
            </a:schemeClr>
          </a:solidFill>
          <a:ln w="9525" algn="ctr">
            <a:solidFill>
              <a:schemeClr val="bg1"/>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r>
              <a:rPr lang="de-DE" sz="1905" dirty="0">
                <a:solidFill>
                  <a:schemeClr val="bg1"/>
                </a:solidFill>
                <a:latin typeface="TeleNeo Office ExtraBold" panose="020B0A04040202090203" pitchFamily="34" charset="0"/>
                <a:cs typeface="Arial" charset="0"/>
              </a:rPr>
              <a:t>Price</a:t>
            </a:r>
          </a:p>
        </p:txBody>
      </p:sp>
      <p:sp>
        <p:nvSpPr>
          <p:cNvPr id="13" name="Rechteck 12">
            <a:extLst>
              <a:ext uri="{FF2B5EF4-FFF2-40B4-BE49-F238E27FC236}">
                <a16:creationId xmlns:a16="http://schemas.microsoft.com/office/drawing/2014/main" id="{70504101-8AF3-41FA-ABEC-4C016AAA9345}"/>
              </a:ext>
            </a:extLst>
          </p:cNvPr>
          <p:cNvSpPr/>
          <p:nvPr/>
        </p:nvSpPr>
        <p:spPr bwMode="gray">
          <a:xfrm>
            <a:off x="2772919" y="2184357"/>
            <a:ext cx="1803491" cy="495211"/>
          </a:xfrm>
          <a:prstGeom prst="rect">
            <a:avLst/>
          </a:prstGeom>
          <a:solidFill>
            <a:schemeClr val="bg1">
              <a:lumMod val="65000"/>
            </a:schemeClr>
          </a:solidFill>
          <a:ln w="9525" algn="ctr">
            <a:solidFill>
              <a:schemeClr val="bg1"/>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r>
              <a:rPr lang="de-DE" sz="1905" dirty="0">
                <a:solidFill>
                  <a:schemeClr val="bg1"/>
                </a:solidFill>
                <a:latin typeface="TeleNeo Office ExtraBold" panose="020B0A04040202090203" pitchFamily="34" charset="0"/>
                <a:cs typeface="Arial" charset="0"/>
              </a:rPr>
              <a:t>MHz</a:t>
            </a:r>
          </a:p>
        </p:txBody>
      </p:sp>
      <p:sp>
        <p:nvSpPr>
          <p:cNvPr id="14" name="Rechteck 13">
            <a:extLst>
              <a:ext uri="{FF2B5EF4-FFF2-40B4-BE49-F238E27FC236}">
                <a16:creationId xmlns:a16="http://schemas.microsoft.com/office/drawing/2014/main" id="{9DA3DCC6-AB69-47FF-A7B4-9E9048A815CB}"/>
              </a:ext>
            </a:extLst>
          </p:cNvPr>
          <p:cNvSpPr/>
          <p:nvPr/>
        </p:nvSpPr>
        <p:spPr bwMode="gray">
          <a:xfrm>
            <a:off x="5196440" y="2184357"/>
            <a:ext cx="1803491" cy="495211"/>
          </a:xfrm>
          <a:prstGeom prst="rect">
            <a:avLst/>
          </a:prstGeom>
          <a:solidFill>
            <a:schemeClr val="bg1">
              <a:lumMod val="65000"/>
            </a:schemeClr>
          </a:solidFill>
          <a:ln w="9525" algn="ctr">
            <a:solidFill>
              <a:schemeClr val="bg1"/>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r>
              <a:rPr lang="de-DE" sz="1905" dirty="0">
                <a:solidFill>
                  <a:schemeClr val="bg1"/>
                </a:solidFill>
                <a:latin typeface="TeleNeo Office ExtraBold" panose="020B0A04040202090203" pitchFamily="34" charset="0"/>
                <a:cs typeface="Arial" charset="0"/>
              </a:rPr>
              <a:t>Population</a:t>
            </a:r>
          </a:p>
        </p:txBody>
      </p:sp>
      <p:sp>
        <p:nvSpPr>
          <p:cNvPr id="15" name="Rechteck 14">
            <a:extLst>
              <a:ext uri="{FF2B5EF4-FFF2-40B4-BE49-F238E27FC236}">
                <a16:creationId xmlns:a16="http://schemas.microsoft.com/office/drawing/2014/main" id="{2CAC4712-69A5-4F86-9C46-9002432EEC8F}"/>
              </a:ext>
            </a:extLst>
          </p:cNvPr>
          <p:cNvSpPr/>
          <p:nvPr/>
        </p:nvSpPr>
        <p:spPr bwMode="gray">
          <a:xfrm>
            <a:off x="7619959" y="2184357"/>
            <a:ext cx="1801805" cy="495211"/>
          </a:xfrm>
          <a:prstGeom prst="rect">
            <a:avLst/>
          </a:prstGeom>
          <a:solidFill>
            <a:schemeClr val="tx2"/>
          </a:solidFill>
          <a:ln w="9525" algn="ctr">
            <a:solidFill>
              <a:schemeClr val="bg1"/>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r>
              <a:rPr lang="de-DE" sz="1905" dirty="0">
                <a:solidFill>
                  <a:schemeClr val="bg1"/>
                </a:solidFill>
                <a:latin typeface="TeleNeo Office ExtraBold" panose="020B0A04040202090203" pitchFamily="34" charset="0"/>
                <a:cs typeface="Arial" charset="0"/>
              </a:rPr>
              <a:t>Duration</a:t>
            </a:r>
          </a:p>
        </p:txBody>
      </p:sp>
      <p:sp>
        <p:nvSpPr>
          <p:cNvPr id="16" name="Rechteck 15">
            <a:extLst>
              <a:ext uri="{FF2B5EF4-FFF2-40B4-BE49-F238E27FC236}">
                <a16:creationId xmlns:a16="http://schemas.microsoft.com/office/drawing/2014/main" id="{3AE478AA-BE6E-4394-9C1C-0D210E0075F2}"/>
              </a:ext>
            </a:extLst>
          </p:cNvPr>
          <p:cNvSpPr/>
          <p:nvPr/>
        </p:nvSpPr>
        <p:spPr bwMode="gray">
          <a:xfrm>
            <a:off x="10000480" y="2184357"/>
            <a:ext cx="1801805" cy="495211"/>
          </a:xfrm>
          <a:prstGeom prst="rect">
            <a:avLst/>
          </a:prstGeom>
          <a:solidFill>
            <a:schemeClr val="tx2"/>
          </a:solidFill>
          <a:ln w="9525" algn="ctr">
            <a:solidFill>
              <a:schemeClr val="bg1"/>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r>
              <a:rPr lang="de-DE" sz="1905" dirty="0">
                <a:solidFill>
                  <a:schemeClr val="bg1"/>
                </a:solidFill>
                <a:latin typeface="TeleNeo Office ExtraBold" panose="020B0A04040202090203" pitchFamily="34" charset="0"/>
                <a:cs typeface="Arial" charset="0"/>
              </a:rPr>
              <a:t>GDP </a:t>
            </a:r>
            <a:r>
              <a:rPr lang="de-DE" sz="1905" dirty="0" err="1">
                <a:solidFill>
                  <a:schemeClr val="bg1"/>
                </a:solidFill>
                <a:latin typeface="TeleNeo Office ExtraBold" panose="020B0A04040202090203" pitchFamily="34" charset="0"/>
                <a:cs typeface="Arial" charset="0"/>
              </a:rPr>
              <a:t>adj.</a:t>
            </a:r>
            <a:endParaRPr lang="de-DE" sz="1905" dirty="0">
              <a:solidFill>
                <a:schemeClr val="bg1"/>
              </a:solidFill>
              <a:latin typeface="TeleNeo Office ExtraBold" panose="020B0A04040202090203" pitchFamily="34" charset="0"/>
              <a:cs typeface="Arial" charset="0"/>
            </a:endParaRPr>
          </a:p>
        </p:txBody>
      </p:sp>
      <p:sp>
        <p:nvSpPr>
          <p:cNvPr id="20" name="Multiplikationszeichen 19">
            <a:extLst>
              <a:ext uri="{FF2B5EF4-FFF2-40B4-BE49-F238E27FC236}">
                <a16:creationId xmlns:a16="http://schemas.microsoft.com/office/drawing/2014/main" id="{08011818-5D4D-4877-AF94-881A1A640050}"/>
              </a:ext>
            </a:extLst>
          </p:cNvPr>
          <p:cNvSpPr/>
          <p:nvPr/>
        </p:nvSpPr>
        <p:spPr bwMode="gray">
          <a:xfrm>
            <a:off x="2177205" y="2209662"/>
            <a:ext cx="571397" cy="571397"/>
          </a:xfrm>
          <a:prstGeom prst="mathMultiply">
            <a:avLst/>
          </a:prstGeom>
          <a:solidFill>
            <a:schemeClr val="bg1"/>
          </a:solidFill>
          <a:ln w="19050" algn="ctr">
            <a:solidFill>
              <a:schemeClr val="tx2"/>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endParaRPr lang="de-DE" sz="1905" dirty="0" err="1">
              <a:cs typeface="Arial" charset="0"/>
            </a:endParaRPr>
          </a:p>
        </p:txBody>
      </p:sp>
      <p:sp>
        <p:nvSpPr>
          <p:cNvPr id="21" name="Multiplikationszeichen 20">
            <a:extLst>
              <a:ext uri="{FF2B5EF4-FFF2-40B4-BE49-F238E27FC236}">
                <a16:creationId xmlns:a16="http://schemas.microsoft.com/office/drawing/2014/main" id="{0239C766-A567-45D8-83E5-0FAFEAFF6F56}"/>
              </a:ext>
            </a:extLst>
          </p:cNvPr>
          <p:cNvSpPr/>
          <p:nvPr/>
        </p:nvSpPr>
        <p:spPr bwMode="gray">
          <a:xfrm>
            <a:off x="4600726" y="2209662"/>
            <a:ext cx="571397" cy="571397"/>
          </a:xfrm>
          <a:prstGeom prst="mathMultiply">
            <a:avLst/>
          </a:prstGeom>
          <a:solidFill>
            <a:schemeClr val="bg1"/>
          </a:solidFill>
          <a:ln w="19050" algn="ctr">
            <a:solidFill>
              <a:schemeClr val="tx2"/>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endParaRPr lang="de-DE" sz="1905" dirty="0" err="1">
              <a:cs typeface="Arial" charset="0"/>
            </a:endParaRPr>
          </a:p>
        </p:txBody>
      </p:sp>
      <p:sp>
        <p:nvSpPr>
          <p:cNvPr id="24" name="Multiplikationszeichen 23">
            <a:extLst>
              <a:ext uri="{FF2B5EF4-FFF2-40B4-BE49-F238E27FC236}">
                <a16:creationId xmlns:a16="http://schemas.microsoft.com/office/drawing/2014/main" id="{31B31AFB-87FC-46BD-AE1A-E755929DDF19}"/>
              </a:ext>
            </a:extLst>
          </p:cNvPr>
          <p:cNvSpPr/>
          <p:nvPr/>
        </p:nvSpPr>
        <p:spPr bwMode="gray">
          <a:xfrm>
            <a:off x="7024245" y="2209662"/>
            <a:ext cx="571397" cy="571397"/>
          </a:xfrm>
          <a:prstGeom prst="mathMultiply">
            <a:avLst/>
          </a:prstGeom>
          <a:solidFill>
            <a:schemeClr val="bg1"/>
          </a:solidFill>
          <a:ln w="19050" algn="ctr">
            <a:solidFill>
              <a:schemeClr val="tx2"/>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endParaRPr lang="de-DE" sz="1905" dirty="0" err="1">
              <a:cs typeface="Arial" charset="0"/>
            </a:endParaRPr>
          </a:p>
        </p:txBody>
      </p:sp>
      <p:sp>
        <p:nvSpPr>
          <p:cNvPr id="25" name="Multiplikationszeichen 24">
            <a:extLst>
              <a:ext uri="{FF2B5EF4-FFF2-40B4-BE49-F238E27FC236}">
                <a16:creationId xmlns:a16="http://schemas.microsoft.com/office/drawing/2014/main" id="{4C22BF5A-F3E3-4265-B2D4-17153A078744}"/>
              </a:ext>
            </a:extLst>
          </p:cNvPr>
          <p:cNvSpPr/>
          <p:nvPr/>
        </p:nvSpPr>
        <p:spPr bwMode="gray">
          <a:xfrm>
            <a:off x="9447765" y="2209662"/>
            <a:ext cx="571397" cy="571397"/>
          </a:xfrm>
          <a:prstGeom prst="mathMultiply">
            <a:avLst/>
          </a:prstGeom>
          <a:solidFill>
            <a:schemeClr val="bg1"/>
          </a:solidFill>
          <a:ln w="19050" algn="ctr">
            <a:solidFill>
              <a:schemeClr val="tx2"/>
            </a:solidFill>
            <a:miter lim="800000"/>
            <a:headEnd/>
            <a:tailEnd/>
          </a:ln>
          <a:effectLst/>
        </p:spPr>
        <p:txBody>
          <a:bodyPr lIns="76186" tIns="0" rIns="76186" bIns="38093" rtlCol="0" anchor="ctr"/>
          <a:lstStyle/>
          <a:p>
            <a:pPr indent="3359" algn="ctr" defTabSz="483862" fontAlgn="base">
              <a:lnSpc>
                <a:spcPct val="104000"/>
              </a:lnSpc>
              <a:spcBef>
                <a:spcPct val="25000"/>
              </a:spcBef>
              <a:spcAft>
                <a:spcPct val="0"/>
              </a:spcAft>
              <a:buClr>
                <a:srgbClr val="E20074"/>
              </a:buClr>
              <a:buSzPct val="75000"/>
            </a:pPr>
            <a:endParaRPr lang="de-DE" sz="1905" dirty="0" err="1">
              <a:cs typeface="Arial" charset="0"/>
            </a:endParaRPr>
          </a:p>
        </p:txBody>
      </p:sp>
      <p:sp>
        <p:nvSpPr>
          <p:cNvPr id="26" name="Rectangle 3">
            <a:extLst>
              <a:ext uri="{FF2B5EF4-FFF2-40B4-BE49-F238E27FC236}">
                <a16:creationId xmlns:a16="http://schemas.microsoft.com/office/drawing/2014/main" id="{9CB46E9D-E58D-4AA7-9D6F-5E6205F830B6}"/>
              </a:ext>
            </a:extLst>
          </p:cNvPr>
          <p:cNvSpPr>
            <a:spLocks noChangeArrowheads="1"/>
          </p:cNvSpPr>
          <p:nvPr/>
        </p:nvSpPr>
        <p:spPr bwMode="auto">
          <a:xfrm>
            <a:off x="2772919" y="2717938"/>
            <a:ext cx="1799125" cy="3390289"/>
          </a:xfrm>
          <a:prstGeom prst="rect">
            <a:avLst/>
          </a:prstGeom>
          <a:solidFill>
            <a:schemeClr val="tx1">
              <a:lumMod val="50000"/>
            </a:schemeClr>
          </a:solidFill>
          <a:ln w="9525">
            <a:solidFill>
              <a:schemeClr val="bg1"/>
            </a:solidFill>
            <a:miter lim="800000"/>
            <a:headEnd/>
            <a:tailEnd/>
          </a:ln>
        </p:spPr>
        <p:txBody>
          <a:bodyPr vert="horz" wrap="square" lIns="76186" tIns="38093" rIns="0" bIns="76186" numCol="1" anchor="t" anchorCtr="0" compatLnSpc="1">
            <a:prstTxWarp prst="textNoShape">
              <a:avLst/>
            </a:prstTxWarp>
          </a:bodyPr>
          <a:lstStyle/>
          <a:p>
            <a:pPr marL="0" lvl="2" defTabSz="609705" fontAlgn="base">
              <a:lnSpc>
                <a:spcPct val="104000"/>
              </a:lnSpc>
              <a:spcBef>
                <a:spcPts val="317"/>
              </a:spcBef>
              <a:spcAft>
                <a:spcPct val="0"/>
              </a:spcAft>
              <a:buClr>
                <a:schemeClr val="tx1"/>
              </a:buClr>
              <a:buSzPct val="70000"/>
            </a:pPr>
            <a:r>
              <a:rPr lang="en-US" sz="1587" dirty="0">
                <a:solidFill>
                  <a:schemeClr val="bg1"/>
                </a:solidFill>
                <a:latin typeface="TeleNeo Office" panose="020B0504040202090203" pitchFamily="34" charset="0"/>
              </a:rPr>
              <a:t>Volume of the spectrum in the particular band the operator has acquired for the price</a:t>
            </a:r>
          </a:p>
          <a:p>
            <a:pPr marL="0" lvl="2" defTabSz="609705" fontAlgn="base">
              <a:lnSpc>
                <a:spcPct val="104000"/>
              </a:lnSpc>
              <a:spcBef>
                <a:spcPts val="317"/>
              </a:spcBef>
              <a:spcAft>
                <a:spcPct val="0"/>
              </a:spcAft>
              <a:buClr>
                <a:schemeClr val="tx1"/>
              </a:buClr>
              <a:buSzPct val="70000"/>
            </a:pPr>
            <a:endParaRPr lang="en-US" sz="1587" i="1" dirty="0">
              <a:solidFill>
                <a:schemeClr val="bg1"/>
              </a:solidFill>
              <a:latin typeface="TeleNeo Office" panose="020B0504040202090203" pitchFamily="34" charset="0"/>
            </a:endParaRPr>
          </a:p>
          <a:p>
            <a:pPr marL="0" lvl="2" defTabSz="609705" fontAlgn="base">
              <a:lnSpc>
                <a:spcPct val="104000"/>
              </a:lnSpc>
              <a:spcBef>
                <a:spcPts val="317"/>
              </a:spcBef>
              <a:spcAft>
                <a:spcPct val="0"/>
              </a:spcAft>
              <a:buClr>
                <a:schemeClr val="tx1"/>
              </a:buClr>
              <a:buSzPct val="70000"/>
            </a:pPr>
            <a:endParaRPr lang="en-US" sz="1587" i="1">
              <a:solidFill>
                <a:schemeClr val="bg1"/>
              </a:solidFill>
              <a:latin typeface="TeleNeo Office" panose="020B0504040202090203" pitchFamily="34" charset="0"/>
            </a:endParaRPr>
          </a:p>
          <a:p>
            <a:pPr marL="0" lvl="2" defTabSz="609705" fontAlgn="base">
              <a:lnSpc>
                <a:spcPct val="104000"/>
              </a:lnSpc>
              <a:spcBef>
                <a:spcPts val="317"/>
              </a:spcBef>
              <a:spcAft>
                <a:spcPct val="0"/>
              </a:spcAft>
              <a:buClr>
                <a:schemeClr val="tx1"/>
              </a:buClr>
              <a:buSzPct val="70000"/>
            </a:pPr>
            <a:endParaRPr lang="en-US" sz="1587" i="1">
              <a:solidFill>
                <a:schemeClr val="bg1"/>
              </a:solidFill>
              <a:latin typeface="TeleNeo Office" panose="020B0504040202090203" pitchFamily="34" charset="0"/>
            </a:endParaRPr>
          </a:p>
          <a:p>
            <a:pPr marL="0" lvl="2" defTabSz="609705" fontAlgn="base">
              <a:lnSpc>
                <a:spcPct val="104000"/>
              </a:lnSpc>
              <a:spcBef>
                <a:spcPts val="317"/>
              </a:spcBef>
              <a:spcAft>
                <a:spcPct val="0"/>
              </a:spcAft>
              <a:buClr>
                <a:schemeClr val="tx1"/>
              </a:buClr>
              <a:buSzPct val="70000"/>
            </a:pPr>
            <a:endParaRPr lang="en-US" sz="1587" i="1" dirty="0">
              <a:solidFill>
                <a:schemeClr val="bg1"/>
              </a:solidFill>
              <a:latin typeface="TeleNeo Office" panose="020B0504040202090203" pitchFamily="34" charset="0"/>
            </a:endParaRPr>
          </a:p>
          <a:p>
            <a:pPr marL="0" lvl="2" defTabSz="609705" fontAlgn="base">
              <a:lnSpc>
                <a:spcPct val="104000"/>
              </a:lnSpc>
              <a:spcBef>
                <a:spcPts val="317"/>
              </a:spcBef>
              <a:spcAft>
                <a:spcPct val="0"/>
              </a:spcAft>
              <a:buClr>
                <a:schemeClr val="tx1"/>
              </a:buClr>
              <a:buSzPct val="70000"/>
            </a:pPr>
            <a:r>
              <a:rPr lang="en-US" sz="1587" i="1" dirty="0">
                <a:solidFill>
                  <a:schemeClr val="bg1"/>
                </a:solidFill>
                <a:latin typeface="TeleNeo Office" panose="020B0504040202090203" pitchFamily="34" charset="0"/>
              </a:rPr>
              <a:t>Note: FDD spectrum is multiplied 2</a:t>
            </a:r>
          </a:p>
        </p:txBody>
      </p:sp>
      <p:sp>
        <p:nvSpPr>
          <p:cNvPr id="27" name="Rectangle 3">
            <a:extLst>
              <a:ext uri="{FF2B5EF4-FFF2-40B4-BE49-F238E27FC236}">
                <a16:creationId xmlns:a16="http://schemas.microsoft.com/office/drawing/2014/main" id="{7FD933FB-B4EE-4311-9B8C-CEB977993D6B}"/>
              </a:ext>
            </a:extLst>
          </p:cNvPr>
          <p:cNvSpPr>
            <a:spLocks noChangeArrowheads="1"/>
          </p:cNvSpPr>
          <p:nvPr/>
        </p:nvSpPr>
        <p:spPr bwMode="auto">
          <a:xfrm>
            <a:off x="5199750" y="2717938"/>
            <a:ext cx="1800177" cy="3390289"/>
          </a:xfrm>
          <a:prstGeom prst="rect">
            <a:avLst/>
          </a:prstGeom>
          <a:solidFill>
            <a:schemeClr val="tx1">
              <a:lumMod val="50000"/>
            </a:schemeClr>
          </a:solidFill>
          <a:ln w="9525">
            <a:solidFill>
              <a:schemeClr val="bg1"/>
            </a:solidFill>
            <a:miter lim="800000"/>
            <a:headEnd/>
            <a:tailEnd/>
          </a:ln>
        </p:spPr>
        <p:txBody>
          <a:bodyPr vert="horz" wrap="square" lIns="76186" tIns="38093" rIns="0" bIns="76186" numCol="1" anchor="t" anchorCtr="0" compatLnSpc="1">
            <a:prstTxWarp prst="textNoShape">
              <a:avLst/>
            </a:prstTxWarp>
          </a:bodyPr>
          <a:lstStyle/>
          <a:p>
            <a:pPr marL="0" lvl="2" defTabSz="609705" fontAlgn="base">
              <a:lnSpc>
                <a:spcPct val="104000"/>
              </a:lnSpc>
              <a:spcBef>
                <a:spcPts val="317"/>
              </a:spcBef>
              <a:spcAft>
                <a:spcPct val="0"/>
              </a:spcAft>
              <a:buClr>
                <a:schemeClr val="tx1"/>
              </a:buClr>
              <a:buSzPct val="70000"/>
            </a:pPr>
            <a:r>
              <a:rPr lang="en-US" sz="1587" dirty="0">
                <a:solidFill>
                  <a:schemeClr val="bg1"/>
                </a:solidFill>
                <a:latin typeface="TeleNeo Office" panose="020B0504040202090203" pitchFamily="34" charset="0"/>
              </a:rPr>
              <a:t>Population being covered by the </a:t>
            </a:r>
            <a:r>
              <a:rPr lang="en-US" sz="1587">
                <a:solidFill>
                  <a:schemeClr val="bg1"/>
                </a:solidFill>
                <a:latin typeface="TeleNeo Office" panose="020B0504040202090203" pitchFamily="34" charset="0"/>
              </a:rPr>
              <a:t>respective spectrum. Population data are retrieved from The World Bank.</a:t>
            </a:r>
            <a:endParaRPr lang="en-US" sz="1587" dirty="0">
              <a:solidFill>
                <a:schemeClr val="bg1"/>
              </a:solidFill>
              <a:latin typeface="TeleNeo Office" panose="020B0504040202090203" pitchFamily="34" charset="0"/>
            </a:endParaRPr>
          </a:p>
          <a:p>
            <a:pPr marL="0" lvl="2" defTabSz="609705" fontAlgn="base">
              <a:lnSpc>
                <a:spcPct val="104000"/>
              </a:lnSpc>
              <a:spcBef>
                <a:spcPts val="317"/>
              </a:spcBef>
              <a:spcAft>
                <a:spcPct val="0"/>
              </a:spcAft>
              <a:buClr>
                <a:schemeClr val="tx1"/>
              </a:buClr>
              <a:buSzPct val="70000"/>
            </a:pPr>
            <a:endParaRPr lang="en-US" sz="1587" dirty="0">
              <a:solidFill>
                <a:schemeClr val="bg1"/>
              </a:solidFill>
              <a:latin typeface="TeleNeo Office" panose="020B0504040202090203" pitchFamily="34" charset="0"/>
            </a:endParaRPr>
          </a:p>
          <a:p>
            <a:pPr marL="0" lvl="2" defTabSz="609705" fontAlgn="base">
              <a:lnSpc>
                <a:spcPct val="104000"/>
              </a:lnSpc>
              <a:spcBef>
                <a:spcPts val="317"/>
              </a:spcBef>
              <a:spcAft>
                <a:spcPct val="0"/>
              </a:spcAft>
              <a:buClr>
                <a:schemeClr val="tx1"/>
              </a:buClr>
              <a:buSzPct val="70000"/>
            </a:pPr>
            <a:endParaRPr lang="en-US" sz="1587">
              <a:solidFill>
                <a:schemeClr val="bg1"/>
              </a:solidFill>
              <a:latin typeface="TeleNeo Office" panose="020B0504040202090203" pitchFamily="34" charset="0"/>
            </a:endParaRPr>
          </a:p>
          <a:p>
            <a:pPr marL="0" lvl="2" defTabSz="609705" fontAlgn="base">
              <a:lnSpc>
                <a:spcPct val="104000"/>
              </a:lnSpc>
              <a:spcBef>
                <a:spcPts val="317"/>
              </a:spcBef>
              <a:spcAft>
                <a:spcPct val="0"/>
              </a:spcAft>
              <a:buClr>
                <a:schemeClr val="tx1"/>
              </a:buClr>
              <a:buSzPct val="70000"/>
            </a:pPr>
            <a:endParaRPr lang="en-US" sz="1587">
              <a:solidFill>
                <a:schemeClr val="bg1"/>
              </a:solidFill>
              <a:latin typeface="TeleNeo Office" panose="020B0504040202090203" pitchFamily="34" charset="0"/>
            </a:endParaRPr>
          </a:p>
          <a:p>
            <a:pPr marL="0" lvl="2" defTabSz="609705" fontAlgn="base">
              <a:lnSpc>
                <a:spcPct val="104000"/>
              </a:lnSpc>
              <a:spcBef>
                <a:spcPts val="317"/>
              </a:spcBef>
              <a:spcAft>
                <a:spcPct val="0"/>
              </a:spcAft>
              <a:buClr>
                <a:schemeClr val="tx1"/>
              </a:buClr>
              <a:buSzPct val="70000"/>
            </a:pPr>
            <a:r>
              <a:rPr lang="en-US" sz="1587" i="1">
                <a:solidFill>
                  <a:schemeClr val="bg1"/>
                </a:solidFill>
                <a:latin typeface="TeleNeo Office" panose="020B0504040202090203" pitchFamily="34" charset="0"/>
              </a:rPr>
              <a:t>Note</a:t>
            </a:r>
            <a:r>
              <a:rPr lang="en-US" sz="1587" i="1" dirty="0">
                <a:solidFill>
                  <a:schemeClr val="bg1"/>
                </a:solidFill>
                <a:latin typeface="TeleNeo Office" panose="020B0504040202090203" pitchFamily="34" charset="0"/>
              </a:rPr>
              <a:t>: for legacy bands, nationwide coverage is assumed</a:t>
            </a:r>
          </a:p>
        </p:txBody>
      </p:sp>
      <p:sp>
        <p:nvSpPr>
          <p:cNvPr id="28" name="Rectangle 3">
            <a:extLst>
              <a:ext uri="{FF2B5EF4-FFF2-40B4-BE49-F238E27FC236}">
                <a16:creationId xmlns:a16="http://schemas.microsoft.com/office/drawing/2014/main" id="{F2165CDA-4F59-46D1-B253-E41788D1CBBD}"/>
              </a:ext>
            </a:extLst>
          </p:cNvPr>
          <p:cNvSpPr>
            <a:spLocks noChangeArrowheads="1"/>
          </p:cNvSpPr>
          <p:nvPr/>
        </p:nvSpPr>
        <p:spPr bwMode="auto">
          <a:xfrm>
            <a:off x="7619958" y="2717938"/>
            <a:ext cx="1801805" cy="3390289"/>
          </a:xfrm>
          <a:prstGeom prst="rect">
            <a:avLst/>
          </a:prstGeom>
          <a:solidFill>
            <a:schemeClr val="tx1">
              <a:lumMod val="50000"/>
            </a:schemeClr>
          </a:solidFill>
          <a:ln w="9525">
            <a:solidFill>
              <a:schemeClr val="bg1"/>
            </a:solidFill>
            <a:miter lim="800000"/>
            <a:headEnd/>
            <a:tailEnd/>
          </a:ln>
        </p:spPr>
        <p:txBody>
          <a:bodyPr vert="horz" wrap="square" lIns="76186" tIns="38093" rIns="0" bIns="76186" numCol="1" anchor="t" anchorCtr="0" compatLnSpc="1">
            <a:prstTxWarp prst="textNoShape">
              <a:avLst/>
            </a:prstTxWarp>
          </a:bodyPr>
          <a:lstStyle/>
          <a:p>
            <a:pPr marL="0" lvl="2" defTabSz="609705" fontAlgn="base">
              <a:lnSpc>
                <a:spcPct val="104000"/>
              </a:lnSpc>
              <a:spcBef>
                <a:spcPts val="317"/>
              </a:spcBef>
              <a:spcAft>
                <a:spcPct val="0"/>
              </a:spcAft>
              <a:buClr>
                <a:schemeClr val="tx1"/>
              </a:buClr>
              <a:buSzPct val="70000"/>
            </a:pPr>
            <a:r>
              <a:rPr lang="en-US" sz="1587" dirty="0">
                <a:solidFill>
                  <a:schemeClr val="bg1"/>
                </a:solidFill>
                <a:latin typeface="TeleNeo Office" panose="020B0504040202090203" pitchFamily="34" charset="0"/>
              </a:rPr>
              <a:t>Duration of the spectrum license, (usually 15 or 20 years). In this document we standardized to 15 years.</a:t>
            </a:r>
          </a:p>
          <a:p>
            <a:pPr marL="0" lvl="2" defTabSz="609705" fontAlgn="base">
              <a:lnSpc>
                <a:spcPct val="104000"/>
              </a:lnSpc>
              <a:spcBef>
                <a:spcPts val="317"/>
              </a:spcBef>
              <a:spcAft>
                <a:spcPct val="0"/>
              </a:spcAft>
              <a:buClr>
                <a:schemeClr val="tx1"/>
              </a:buClr>
              <a:buSzPct val="70000"/>
            </a:pPr>
            <a:endParaRPr lang="en-US" sz="1587" dirty="0">
              <a:solidFill>
                <a:schemeClr val="bg1"/>
              </a:solidFill>
              <a:latin typeface="TeleNeo Office" panose="020B0504040202090203" pitchFamily="34" charset="0"/>
            </a:endParaRPr>
          </a:p>
        </p:txBody>
      </p:sp>
      <p:sp>
        <p:nvSpPr>
          <p:cNvPr id="29" name="Rectangle 3">
            <a:extLst>
              <a:ext uri="{FF2B5EF4-FFF2-40B4-BE49-F238E27FC236}">
                <a16:creationId xmlns:a16="http://schemas.microsoft.com/office/drawing/2014/main" id="{BEAC6C2E-DBC6-497E-800B-31B5F4AB1860}"/>
              </a:ext>
            </a:extLst>
          </p:cNvPr>
          <p:cNvSpPr>
            <a:spLocks noChangeArrowheads="1"/>
          </p:cNvSpPr>
          <p:nvPr/>
        </p:nvSpPr>
        <p:spPr bwMode="auto">
          <a:xfrm>
            <a:off x="10000480" y="2717938"/>
            <a:ext cx="1801805" cy="3390289"/>
          </a:xfrm>
          <a:prstGeom prst="rect">
            <a:avLst/>
          </a:prstGeom>
          <a:solidFill>
            <a:schemeClr val="tx1">
              <a:lumMod val="50000"/>
            </a:schemeClr>
          </a:solidFill>
          <a:ln w="9525">
            <a:solidFill>
              <a:schemeClr val="bg1"/>
            </a:solidFill>
            <a:miter lim="800000"/>
            <a:headEnd/>
            <a:tailEnd/>
          </a:ln>
        </p:spPr>
        <p:txBody>
          <a:bodyPr vert="horz" wrap="square" lIns="76186" tIns="38093" rIns="0" bIns="76186" numCol="1" anchor="t" anchorCtr="0" compatLnSpc="1">
            <a:prstTxWarp prst="textNoShape">
              <a:avLst/>
            </a:prstTxWarp>
          </a:bodyPr>
          <a:lstStyle/>
          <a:p>
            <a:pPr marL="0" lvl="2" defTabSz="609705" fontAlgn="base">
              <a:lnSpc>
                <a:spcPct val="104000"/>
              </a:lnSpc>
              <a:spcBef>
                <a:spcPts val="317"/>
              </a:spcBef>
              <a:spcAft>
                <a:spcPct val="0"/>
              </a:spcAft>
              <a:buClr>
                <a:schemeClr val="tx1"/>
              </a:buClr>
              <a:buSzPct val="70000"/>
            </a:pPr>
            <a:r>
              <a:rPr lang="en-US" sz="1587" dirty="0">
                <a:solidFill>
                  <a:schemeClr val="bg1"/>
                </a:solidFill>
                <a:latin typeface="TeleNeo Office" panose="020B0504040202090203" pitchFamily="34" charset="0"/>
              </a:rPr>
              <a:t>GDP allows comparison of stronger economies with weaker </a:t>
            </a:r>
            <a:r>
              <a:rPr lang="en-US" sz="1587" dirty="0" err="1">
                <a:solidFill>
                  <a:schemeClr val="bg1"/>
                </a:solidFill>
                <a:latin typeface="TeleNeo Office" panose="020B0504040202090203" pitchFamily="34" charset="0"/>
              </a:rPr>
              <a:t>econo-mies</a:t>
            </a:r>
            <a:r>
              <a:rPr lang="en-US" sz="1587" dirty="0">
                <a:solidFill>
                  <a:schemeClr val="bg1"/>
                </a:solidFill>
                <a:latin typeface="TeleNeo Office" panose="020B0504040202090203" pitchFamily="34" charset="0"/>
              </a:rPr>
              <a:t> among the European countries. GDP data are retrieved from The World Bank.</a:t>
            </a:r>
            <a:endParaRPr lang="en-US" sz="1587" i="1" dirty="0">
              <a:solidFill>
                <a:schemeClr val="bg1"/>
              </a:solidFill>
              <a:latin typeface="TeleNeo Office" panose="020B0504040202090203" pitchFamily="34" charset="0"/>
            </a:endParaRPr>
          </a:p>
        </p:txBody>
      </p:sp>
      <p:sp>
        <p:nvSpPr>
          <p:cNvPr id="30" name="Rectangle 5">
            <a:extLst>
              <a:ext uri="{FF2B5EF4-FFF2-40B4-BE49-F238E27FC236}">
                <a16:creationId xmlns:a16="http://schemas.microsoft.com/office/drawing/2014/main" id="{DAFC7D6A-AE7B-4375-968F-CB49B8EDD95C}"/>
              </a:ext>
            </a:extLst>
          </p:cNvPr>
          <p:cNvSpPr>
            <a:spLocks noChangeArrowheads="1"/>
          </p:cNvSpPr>
          <p:nvPr/>
        </p:nvSpPr>
        <p:spPr bwMode="auto">
          <a:xfrm>
            <a:off x="349399" y="1562740"/>
            <a:ext cx="6650529" cy="498174"/>
          </a:xfrm>
          <a:prstGeom prst="rect">
            <a:avLst/>
          </a:prstGeom>
          <a:solidFill>
            <a:schemeClr val="bg1">
              <a:lumMod val="65000"/>
            </a:schemeClr>
          </a:solidFill>
          <a:ln w="9525" algn="ctr">
            <a:solidFill>
              <a:schemeClr val="bg1"/>
            </a:solidFill>
            <a:miter lim="800000"/>
            <a:headEnd/>
            <a:tailEnd/>
          </a:ln>
          <a:effectLst/>
        </p:spPr>
        <p:txBody>
          <a:bodyPr wrap="square" lIns="114279" tIns="38093" rIns="38093" bIns="38093" anchor="ctr">
            <a:noAutofit/>
          </a:bodyPr>
          <a:lstStyle/>
          <a:p>
            <a:pPr algn="ctr">
              <a:lnSpc>
                <a:spcPct val="90000"/>
              </a:lnSpc>
              <a:spcBef>
                <a:spcPct val="25000"/>
              </a:spcBef>
              <a:buClrTx/>
              <a:buSzTx/>
              <a:buFontTx/>
              <a:buNone/>
            </a:pPr>
            <a:r>
              <a:rPr lang="en-US" sz="1905" dirty="0">
                <a:solidFill>
                  <a:schemeClr val="bg1"/>
                </a:solidFill>
                <a:latin typeface="TeleNeo Office ExtraBold" panose="020B0A04040202090203" pitchFamily="34" charset="0"/>
                <a:cs typeface="Arial" charset="0"/>
              </a:rPr>
              <a:t>Unadjusted Multiple: €/MHz/pop</a:t>
            </a:r>
          </a:p>
        </p:txBody>
      </p:sp>
      <p:sp>
        <p:nvSpPr>
          <p:cNvPr id="31" name="Rectangle 5">
            <a:extLst>
              <a:ext uri="{FF2B5EF4-FFF2-40B4-BE49-F238E27FC236}">
                <a16:creationId xmlns:a16="http://schemas.microsoft.com/office/drawing/2014/main" id="{602382A6-4E7F-44E2-B6F6-3B47CA1E329D}"/>
              </a:ext>
            </a:extLst>
          </p:cNvPr>
          <p:cNvSpPr>
            <a:spLocks noChangeArrowheads="1"/>
          </p:cNvSpPr>
          <p:nvPr/>
        </p:nvSpPr>
        <p:spPr bwMode="auto">
          <a:xfrm>
            <a:off x="7619959" y="1562740"/>
            <a:ext cx="4182327" cy="498174"/>
          </a:xfrm>
          <a:prstGeom prst="rect">
            <a:avLst/>
          </a:prstGeom>
          <a:solidFill>
            <a:schemeClr val="tx2"/>
          </a:solidFill>
          <a:ln w="9525" algn="ctr">
            <a:solidFill>
              <a:schemeClr val="bg1"/>
            </a:solidFill>
            <a:miter lim="800000"/>
            <a:headEnd/>
            <a:tailEnd/>
          </a:ln>
          <a:effectLst/>
        </p:spPr>
        <p:txBody>
          <a:bodyPr wrap="square" lIns="114279" tIns="38093" rIns="38093" bIns="38093" anchor="ctr">
            <a:noAutofit/>
          </a:bodyPr>
          <a:lstStyle/>
          <a:p>
            <a:pPr algn="ctr">
              <a:lnSpc>
                <a:spcPct val="90000"/>
              </a:lnSpc>
              <a:spcBef>
                <a:spcPct val="25000"/>
              </a:spcBef>
            </a:pPr>
            <a:r>
              <a:rPr lang="en-US" sz="1905" dirty="0">
                <a:solidFill>
                  <a:schemeClr val="bg1"/>
                </a:solidFill>
                <a:latin typeface="TeleNeo Office ExtraBold" panose="020B0A04040202090203" pitchFamily="34" charset="0"/>
                <a:cs typeface="Arial" charset="0"/>
              </a:rPr>
              <a:t>Adjusted multiple: Duration &amp; GDP</a:t>
            </a:r>
          </a:p>
        </p:txBody>
      </p:sp>
      <p:pic>
        <p:nvPicPr>
          <p:cNvPr id="32" name="Grafik 31" descr="T_Logo_3c_Slogan_p_INT.emf">
            <a:extLst>
              <a:ext uri="{FF2B5EF4-FFF2-40B4-BE49-F238E27FC236}">
                <a16:creationId xmlns:a16="http://schemas.microsoft.com/office/drawing/2014/main" id="{8A979243-5748-4F6D-B1F4-C2F04BB8414F}"/>
              </a:ext>
            </a:extLst>
          </p:cNvPr>
          <p:cNvPicPr>
            <a:picLocks noChangeAspect="1"/>
          </p:cNvPicPr>
          <p:nvPr/>
        </p:nvPicPr>
        <p:blipFill>
          <a:blip r:embed="rId8"/>
          <a:stretch>
            <a:fillRect/>
          </a:stretch>
        </p:blipFill>
        <p:spPr>
          <a:xfrm>
            <a:off x="342840" y="6171614"/>
            <a:ext cx="2296395" cy="342838"/>
          </a:xfrm>
          <a:prstGeom prst="rect">
            <a:avLst/>
          </a:prstGeom>
        </p:spPr>
      </p:pic>
      <p:sp>
        <p:nvSpPr>
          <p:cNvPr id="35" name="Foliennummernplatzhalter 4">
            <a:extLst>
              <a:ext uri="{FF2B5EF4-FFF2-40B4-BE49-F238E27FC236}">
                <a16:creationId xmlns:a16="http://schemas.microsoft.com/office/drawing/2014/main" id="{1BB627E1-2C65-4D1F-BF94-BEACD9C82766}"/>
              </a:ext>
            </a:extLst>
          </p:cNvPr>
          <p:cNvSpPr txBox="1">
            <a:spLocks/>
          </p:cNvSpPr>
          <p:nvPr/>
        </p:nvSpPr>
        <p:spPr>
          <a:xfrm>
            <a:off x="11466035" y="6255022"/>
            <a:ext cx="457197" cy="342838"/>
          </a:xfrm>
          <a:prstGeom prst="rect">
            <a:avLst/>
          </a:prstGeom>
        </p:spPr>
        <p:txBody>
          <a:bodyPr/>
          <a:lstStyle>
            <a:defPPr>
              <a:defRPr lang="de-DE"/>
            </a:defPPr>
            <a:lvl1pPr marL="0" algn="l" defTabSz="1152144" rtl="0" eaLnBrk="1" latinLnBrk="0" hangingPunct="1">
              <a:defRPr sz="12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fontAlgn="base">
              <a:spcAft>
                <a:spcPct val="0"/>
              </a:spcAft>
            </a:pPr>
            <a:fld id="{31ED8236-F742-4994-B025-3D78EEC04644}" type="slidenum">
              <a:rPr lang="en-US" sz="1270">
                <a:solidFill>
                  <a:schemeClr val="bg1"/>
                </a:solidFill>
              </a:rPr>
              <a:pPr fontAlgn="base">
                <a:spcAft>
                  <a:spcPct val="0"/>
                </a:spcAft>
              </a:pPr>
              <a:t>4</a:t>
            </a:fld>
            <a:endParaRPr lang="en-US" sz="1270" dirty="0">
              <a:solidFill>
                <a:schemeClr val="bg1"/>
              </a:solidFill>
            </a:endParaRPr>
          </a:p>
        </p:txBody>
      </p:sp>
      <p:sp>
        <p:nvSpPr>
          <p:cNvPr id="36" name="Fußzeilenplatzhalter 4">
            <a:extLst>
              <a:ext uri="{FF2B5EF4-FFF2-40B4-BE49-F238E27FC236}">
                <a16:creationId xmlns:a16="http://schemas.microsoft.com/office/drawing/2014/main" id="{D291A802-35C2-4042-8841-77515E89A807}"/>
              </a:ext>
            </a:extLst>
          </p:cNvPr>
          <p:cNvSpPr txBox="1">
            <a:spLocks/>
          </p:cNvSpPr>
          <p:nvPr/>
        </p:nvSpPr>
        <p:spPr bwMode="gray">
          <a:xfrm>
            <a:off x="3372341" y="6510008"/>
            <a:ext cx="5447319" cy="342838"/>
          </a:xfrm>
          <a:prstGeom prst="rect">
            <a:avLst/>
          </a:prstGeom>
        </p:spPr>
        <p:txBody>
          <a:bodyPr vert="horz" wrap="square" lIns="0" tIns="0" rIns="0" bIns="0" numCol="1" anchor="ctr" anchorCtr="0" compatLnSpc="1">
            <a:prstTxWarp prst="textNoShape">
              <a:avLst/>
            </a:prstTxWarp>
          </a:bodyPr>
          <a:lstStyle>
            <a:defPPr>
              <a:defRPr lang="de-DE"/>
            </a:defPPr>
            <a:lvl1pPr marL="0" algn="r" defTabSz="576226" rtl="0" eaLnBrk="1" latinLnBrk="0" hangingPunct="1">
              <a:lnSpc>
                <a:spcPct val="100000"/>
              </a:lnSpc>
              <a:spcBef>
                <a:spcPct val="0"/>
              </a:spcBef>
              <a:buClrTx/>
              <a:buSzTx/>
              <a:buFontTx/>
              <a:buNone/>
              <a:defRPr sz="1150" kern="1200">
                <a:solidFill>
                  <a:schemeClr val="tx1"/>
                </a:solidFill>
                <a:latin typeface="Tele-GroteskNor" pitchFamily="2" charset="0"/>
                <a:ea typeface="+mn-ea"/>
                <a:cs typeface="Arial Unicode MS" pitchFamily="34" charset="-128"/>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algn="ctr"/>
            <a:r>
              <a:rPr lang="en-US" sz="1111">
                <a:solidFill>
                  <a:schemeClr val="bg1"/>
                </a:solidFill>
                <a:latin typeface="TeleNeo Office" panose="020B0504040202090203" pitchFamily="34" charset="0"/>
              </a:rPr>
              <a:t>– confidential – </a:t>
            </a:r>
            <a:endParaRPr lang="en-US" sz="1111" dirty="0">
              <a:solidFill>
                <a:schemeClr val="bg1"/>
              </a:solidFill>
              <a:latin typeface="TeleNeo Office" panose="020B0504040202090203" pitchFamily="34" charset="0"/>
            </a:endParaRPr>
          </a:p>
        </p:txBody>
      </p:sp>
    </p:spTree>
    <p:extLst>
      <p:ext uri="{BB962C8B-B14F-4D97-AF65-F5344CB8AC3E}">
        <p14:creationId xmlns:p14="http://schemas.microsoft.com/office/powerpoint/2010/main" val="834423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5496F01-42D1-4AAF-B952-CAE21C8A5C52}"/>
              </a:ext>
            </a:extLst>
          </p:cNvPr>
          <p:cNvGraphicFramePr>
            <a:graphicFrameLocks noChangeAspect="1"/>
          </p:cNvGraphicFramePr>
          <p:nvPr>
            <p:custDataLst>
              <p:tags r:id="rId1"/>
            </p:custDataLst>
            <p:extLst>
              <p:ext uri="{D42A27DB-BD31-4B8C-83A1-F6EECF244321}">
                <p14:modId xmlns:p14="http://schemas.microsoft.com/office/powerpoint/2010/main" val="631968784"/>
              </p:ext>
            </p:extLst>
          </p:nvPr>
        </p:nvGraphicFramePr>
        <p:xfrm>
          <a:off x="1681" y="2206"/>
          <a:ext cx="1680" cy="1680"/>
        </p:xfrm>
        <a:graphic>
          <a:graphicData uri="http://schemas.openxmlformats.org/presentationml/2006/ole">
            <mc:AlternateContent xmlns:mc="http://schemas.openxmlformats.org/markup-compatibility/2006">
              <mc:Choice xmlns:v="urn:schemas-microsoft-com:vml" Requires="v">
                <p:oleObj name="think-cell Folie" r:id="rId5" imgW="328" imgH="328" progId="TCLayout.ActiveDocument.1">
                  <p:embed/>
                </p:oleObj>
              </mc:Choice>
              <mc:Fallback>
                <p:oleObj name="think-cell Folie" r:id="rId5" imgW="328" imgH="328" progId="TCLayout.ActiveDocument.1">
                  <p:embed/>
                  <p:pic>
                    <p:nvPicPr>
                      <p:cNvPr id="3" name="Object 2" hidden="1">
                        <a:extLst>
                          <a:ext uri="{FF2B5EF4-FFF2-40B4-BE49-F238E27FC236}">
                            <a16:creationId xmlns:a16="http://schemas.microsoft.com/office/drawing/2014/main" id="{C5496F01-42D1-4AAF-B952-CAE21C8A5C52}"/>
                          </a:ext>
                        </a:extLst>
                      </p:cNvPr>
                      <p:cNvPicPr/>
                      <p:nvPr/>
                    </p:nvPicPr>
                    <p:blipFill>
                      <a:blip r:embed="rId6"/>
                      <a:stretch>
                        <a:fillRect/>
                      </a:stretch>
                    </p:blipFill>
                    <p:spPr>
                      <a:xfrm>
                        <a:off x="1681" y="2206"/>
                        <a:ext cx="1680" cy="168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96CBDF24-7FC5-4F7D-BC90-719DB8803126}"/>
              </a:ext>
            </a:extLst>
          </p:cNvPr>
          <p:cNvSpPr/>
          <p:nvPr>
            <p:custDataLst>
              <p:tags r:id="rId2"/>
            </p:custDataLst>
          </p:nvPr>
        </p:nvSpPr>
        <p:spPr>
          <a:xfrm>
            <a:off x="1" y="526"/>
            <a:ext cx="167980" cy="16798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5998" dirty="0">
              <a:latin typeface="TeleGrotesk Headline Ultra" pitchFamily="2" charset="0"/>
              <a:ea typeface="+mj-ea"/>
              <a:cs typeface="+mj-cs"/>
              <a:sym typeface="TeleGrotesk Headline Ultra" pitchFamily="2" charset="0"/>
            </a:endParaRPr>
          </a:p>
        </p:txBody>
      </p:sp>
      <p:sp>
        <p:nvSpPr>
          <p:cNvPr id="2" name="Titel 1">
            <a:extLst>
              <a:ext uri="{FF2B5EF4-FFF2-40B4-BE49-F238E27FC236}">
                <a16:creationId xmlns:a16="http://schemas.microsoft.com/office/drawing/2014/main" id="{87CD0B60-1EE5-474A-825E-1B7FEA322784}"/>
              </a:ext>
            </a:extLst>
          </p:cNvPr>
          <p:cNvSpPr>
            <a:spLocks noGrp="1"/>
          </p:cNvSpPr>
          <p:nvPr>
            <p:ph type="title"/>
          </p:nvPr>
        </p:nvSpPr>
        <p:spPr/>
        <p:txBody>
          <a:bodyPr vert="horz"/>
          <a:lstStyle/>
          <a:p>
            <a:pPr defTabSz="1151850">
              <a:defRPr/>
            </a:pPr>
            <a:br>
              <a:rPr lang="en-GB" sz="6600" dirty="0">
                <a:latin typeface="TeleNeo Office ExtraBold" panose="020B0A04040202090203" pitchFamily="34" charset="0"/>
              </a:rPr>
            </a:br>
            <a:br>
              <a:rPr lang="en-GB" sz="6600" dirty="0">
                <a:latin typeface="TeleNeo Office ExtraBold" panose="020B0A04040202090203" pitchFamily="34" charset="0"/>
              </a:rPr>
            </a:br>
            <a:r>
              <a:rPr lang="en-GB" sz="4400" dirty="0"/>
              <a:t>Observations in spectrum spending</a:t>
            </a:r>
            <a:br>
              <a:rPr lang="en-GB" sz="4400" dirty="0"/>
            </a:br>
            <a:r>
              <a:rPr lang="en-GB" sz="2400" dirty="0"/>
              <a:t>Correlation of spectrum spend and wireless score</a:t>
            </a:r>
            <a:endParaRPr lang="en-GB" sz="4400" dirty="0"/>
          </a:p>
        </p:txBody>
      </p:sp>
      <p:pic>
        <p:nvPicPr>
          <p:cNvPr id="15" name="Grafik 544">
            <a:extLst>
              <a:ext uri="{FF2B5EF4-FFF2-40B4-BE49-F238E27FC236}">
                <a16:creationId xmlns:a16="http://schemas.microsoft.com/office/drawing/2014/main" id="{3676CC69-7DEF-4BF4-91BC-ED3EBDD2CD63}"/>
              </a:ext>
            </a:extLst>
          </p:cNvPr>
          <p:cNvPicPr>
            <a:picLocks noGrp="1" noChangeAspect="1"/>
          </p:cNvPicPr>
          <p:nvPr>
            <p:ph type="pic" sz="quarter" idx="12"/>
          </p:nvPr>
        </p:nvPicPr>
        <p:blipFill rotWithShape="1">
          <a:blip r:embed="rId7" cstate="print">
            <a:extLst>
              <a:ext uri="{28A0092B-C50C-407E-A947-70E740481C1C}">
                <a14:useLocalDpi xmlns:a14="http://schemas.microsoft.com/office/drawing/2010/main"/>
              </a:ext>
            </a:extLst>
          </a:blip>
          <a:srcRect l="16165" r="16165"/>
          <a:stretch/>
        </p:blipFill>
        <p:spPr bwMode="gray"/>
      </p:pic>
    </p:spTree>
    <p:extLst>
      <p:ext uri="{BB962C8B-B14F-4D97-AF65-F5344CB8AC3E}">
        <p14:creationId xmlns:p14="http://schemas.microsoft.com/office/powerpoint/2010/main" val="25273790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5">
            <a:extLst>
              <a:ext uri="{FF2B5EF4-FFF2-40B4-BE49-F238E27FC236}">
                <a16:creationId xmlns:a16="http://schemas.microsoft.com/office/drawing/2014/main" id="{4C8E3BD2-7EA2-4AA9-9A6E-894F3162DB8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868" y="526"/>
            <a:ext cx="12190133" cy="6856950"/>
          </a:xfrm>
          <a:prstGeom prst="rect">
            <a:avLst/>
          </a:prstGeom>
          <a:solidFill>
            <a:schemeClr val="tx1">
              <a:lumMod val="50000"/>
              <a:alpha val="56000"/>
            </a:schemeClr>
          </a:solidFill>
        </p:spPr>
      </p:pic>
      <p:graphicFrame>
        <p:nvGraphicFramePr>
          <p:cNvPr id="48129" name="Objekt 3" hidden="1"/>
          <p:cNvGraphicFramePr>
            <a:graphicFrameLocks noChangeAspect="1"/>
          </p:cNvGraphicFramePr>
          <p:nvPr>
            <p:custDataLst>
              <p:tags r:id="rId1"/>
            </p:custDataLst>
            <p:extLst>
              <p:ext uri="{D42A27DB-BD31-4B8C-83A1-F6EECF244321}">
                <p14:modId xmlns:p14="http://schemas.microsoft.com/office/powerpoint/2010/main" val="3357613124"/>
              </p:ext>
            </p:extLst>
          </p:nvPr>
        </p:nvGraphicFramePr>
        <p:xfrm>
          <a:off x="1682" y="2206"/>
          <a:ext cx="1679" cy="1679"/>
        </p:xfrm>
        <a:graphic>
          <a:graphicData uri="http://schemas.openxmlformats.org/presentationml/2006/ole">
            <mc:AlternateContent xmlns:mc="http://schemas.openxmlformats.org/markup-compatibility/2006">
              <mc:Choice xmlns:v="urn:schemas-microsoft-com:vml" Requires="v">
                <p:oleObj name="think-cell Folie" r:id="rId7" imgW="360" imgH="360" progId="TCLayout.ActiveDocument.1">
                  <p:embed/>
                </p:oleObj>
              </mc:Choice>
              <mc:Fallback>
                <p:oleObj name="think-cell Folie" r:id="rId7" imgW="360" imgH="360" progId="TCLayout.ActiveDocument.1">
                  <p:embed/>
                  <p:pic>
                    <p:nvPicPr>
                      <p:cNvPr id="48129" name="Objekt 3" hidden="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82" y="2206"/>
                        <a:ext cx="1679" cy="167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30" name="Rechteck 2" hidden="1"/>
          <p:cNvSpPr>
            <a:spLocks noChangeArrowheads="1"/>
          </p:cNvSpPr>
          <p:nvPr>
            <p:custDataLst>
              <p:tags r:id="rId2"/>
            </p:custDataLst>
          </p:nvPr>
        </p:nvSpPr>
        <p:spPr bwMode="gray">
          <a:xfrm>
            <a:off x="1" y="526"/>
            <a:ext cx="167980" cy="167980"/>
          </a:xfrm>
          <a:prstGeom prst="rect">
            <a:avLst/>
          </a:prstGeom>
          <a:solidFill>
            <a:schemeClr val="bg1"/>
          </a:solidFill>
          <a:ln w="19050">
            <a:solidFill>
              <a:schemeClr val="tx2"/>
            </a:solidFill>
            <a:miter lim="800000"/>
            <a:headEnd/>
            <a:tailEnd/>
          </a:ln>
        </p:spPr>
        <p:txBody>
          <a:bodyPr vert="horz" wrap="none" lIns="0" tIns="0" rIns="0" bIns="0" numCol="1" spcCol="0" anchor="ctr" anchorCtr="0">
            <a:noAutofit/>
          </a:bodyPr>
          <a:lstStyle>
            <a:lvl1pPr defTabSz="457200">
              <a:defRPr sz="2300">
                <a:solidFill>
                  <a:schemeClr val="tx1"/>
                </a:solidFill>
                <a:latin typeface="TeleGrotesk Next" pitchFamily="2" charset="0"/>
              </a:defRPr>
            </a:lvl1pPr>
            <a:lvl2pPr defTabSz="457200">
              <a:defRPr sz="2300">
                <a:solidFill>
                  <a:schemeClr val="tx1"/>
                </a:solidFill>
                <a:latin typeface="TeleGrotesk Next" pitchFamily="2" charset="0"/>
              </a:defRPr>
            </a:lvl2pPr>
            <a:lvl3pPr defTabSz="457200">
              <a:defRPr sz="2300">
                <a:solidFill>
                  <a:schemeClr val="tx1"/>
                </a:solidFill>
                <a:latin typeface="TeleGrotesk Next" pitchFamily="2" charset="0"/>
              </a:defRPr>
            </a:lvl3pPr>
            <a:lvl4pPr defTabSz="457200">
              <a:defRPr sz="2300">
                <a:solidFill>
                  <a:schemeClr val="tx1"/>
                </a:solidFill>
                <a:latin typeface="TeleGrotesk Next" pitchFamily="2" charset="0"/>
              </a:defRPr>
            </a:lvl4pPr>
            <a:lvl5pPr defTabSz="457200">
              <a:defRPr sz="2300">
                <a:solidFill>
                  <a:schemeClr val="tx1"/>
                </a:solidFill>
                <a:latin typeface="TeleGrotesk Next" pitchFamily="2" charset="0"/>
              </a:defRPr>
            </a:lvl5pPr>
            <a:lvl6pPr marL="2760663" indent="-474663" defTabSz="457200" eaLnBrk="0" fontAlgn="base" hangingPunct="0">
              <a:spcBef>
                <a:spcPct val="0"/>
              </a:spcBef>
              <a:spcAft>
                <a:spcPct val="0"/>
              </a:spcAft>
              <a:defRPr sz="2300">
                <a:solidFill>
                  <a:schemeClr val="tx1"/>
                </a:solidFill>
                <a:latin typeface="TeleGrotesk Next" pitchFamily="2" charset="0"/>
              </a:defRPr>
            </a:lvl6pPr>
            <a:lvl7pPr marL="3217863" indent="-474663" defTabSz="457200" eaLnBrk="0" fontAlgn="base" hangingPunct="0">
              <a:spcBef>
                <a:spcPct val="0"/>
              </a:spcBef>
              <a:spcAft>
                <a:spcPct val="0"/>
              </a:spcAft>
              <a:defRPr sz="2300">
                <a:solidFill>
                  <a:schemeClr val="tx1"/>
                </a:solidFill>
                <a:latin typeface="TeleGrotesk Next" pitchFamily="2" charset="0"/>
              </a:defRPr>
            </a:lvl7pPr>
            <a:lvl8pPr marL="3675063" indent="-474663" defTabSz="457200" eaLnBrk="0" fontAlgn="base" hangingPunct="0">
              <a:spcBef>
                <a:spcPct val="0"/>
              </a:spcBef>
              <a:spcAft>
                <a:spcPct val="0"/>
              </a:spcAft>
              <a:defRPr sz="2300">
                <a:solidFill>
                  <a:schemeClr val="tx1"/>
                </a:solidFill>
                <a:latin typeface="TeleGrotesk Next" pitchFamily="2" charset="0"/>
              </a:defRPr>
            </a:lvl8pPr>
            <a:lvl9pPr marL="4132263" indent="-474663" defTabSz="457200" eaLnBrk="0" fontAlgn="base" hangingPunct="0">
              <a:spcBef>
                <a:spcPct val="0"/>
              </a:spcBef>
              <a:spcAft>
                <a:spcPct val="0"/>
              </a:spcAft>
              <a:defRPr sz="2300">
                <a:solidFill>
                  <a:schemeClr val="tx1"/>
                </a:solidFill>
                <a:latin typeface="TeleGrotesk Next" pitchFamily="2" charset="0"/>
              </a:defRPr>
            </a:lvl9pPr>
          </a:lstStyle>
          <a:p>
            <a:pPr algn="ctr" eaLnBrk="0" fontAlgn="base" hangingPunct="0">
              <a:spcBef>
                <a:spcPct val="0"/>
              </a:spcBef>
              <a:spcAft>
                <a:spcPct val="0"/>
              </a:spcAft>
              <a:buClr>
                <a:srgbClr val="E20074"/>
              </a:buClr>
              <a:buSzPct val="75000"/>
              <a:defRPr/>
            </a:pPr>
            <a:endParaRPr lang="de-DE" altLang="en-US" sz="3386" dirty="0">
              <a:solidFill>
                <a:srgbClr val="4B4B4B"/>
              </a:solidFill>
              <a:latin typeface="TeleGrotesk Next Ultra" pitchFamily="2" charset="0"/>
              <a:ea typeface="TeleGrotesk Next Ultra" pitchFamily="2" charset="0"/>
              <a:cs typeface="TeleGrotesk Next Ultra" pitchFamily="2" charset="0"/>
              <a:sym typeface="TeleGrotesk Next Ultra" pitchFamily="2" charset="0"/>
            </a:endParaRPr>
          </a:p>
        </p:txBody>
      </p:sp>
      <p:sp>
        <p:nvSpPr>
          <p:cNvPr id="12" name="Inhaltsplatzhalter 6">
            <a:extLst>
              <a:ext uri="{FF2B5EF4-FFF2-40B4-BE49-F238E27FC236}">
                <a16:creationId xmlns:a16="http://schemas.microsoft.com/office/drawing/2014/main" id="{7E4DCD28-AC95-45DA-9BCD-82B17FAB24F7}"/>
              </a:ext>
            </a:extLst>
          </p:cNvPr>
          <p:cNvSpPr txBox="1">
            <a:spLocks/>
          </p:cNvSpPr>
          <p:nvPr/>
        </p:nvSpPr>
        <p:spPr bwMode="gray">
          <a:xfrm>
            <a:off x="1175863" y="5693488"/>
            <a:ext cx="9843636" cy="380116"/>
          </a:xfrm>
          <a:prstGeom prst="rect">
            <a:avLst/>
          </a:prstGeom>
          <a:noFill/>
          <a:ln w="31750">
            <a:noFill/>
            <a:miter lim="800000"/>
            <a:headEnd/>
            <a:tailEnd/>
          </a:ln>
        </p:spPr>
        <p:txBody>
          <a:bodyPr vert="horz" wrap="square" lIns="65294" tIns="65294" rIns="65294" bIns="65294" numCol="1" anchor="t" anchorCtr="0" compatLnSpc="1">
            <a:prstTxWarp prst="textNoShape">
              <a:avLst/>
            </a:prstTxWarp>
          </a:bodyPr>
          <a:lstStyle>
            <a:lvl1pPr algn="l" defTabSz="576226" rtl="0" eaLnBrk="1" fontAlgn="base" hangingPunct="1">
              <a:lnSpc>
                <a:spcPct val="104000"/>
              </a:lnSpc>
              <a:spcBef>
                <a:spcPts val="1200"/>
              </a:spcBef>
              <a:spcAft>
                <a:spcPct val="0"/>
              </a:spcAft>
              <a:buClr>
                <a:schemeClr val="tx2"/>
              </a:buClr>
              <a:buFont typeface="Wingdings" pitchFamily="2" charset="2"/>
              <a:defRPr sz="1800" kern="1200">
                <a:solidFill>
                  <a:srgbClr val="4B4B4B"/>
                </a:solidFill>
                <a:latin typeface="Tele-GroteskFet" pitchFamily="2" charset="0"/>
                <a:ea typeface="+mn-ea"/>
                <a:cs typeface="+mn-cs"/>
              </a:defRPr>
            </a:lvl1pPr>
            <a:lvl2pPr marL="1588" algn="l" defTabSz="576226" rtl="0" eaLnBrk="1" fontAlgn="base" hangingPunct="1">
              <a:lnSpc>
                <a:spcPct val="104000"/>
              </a:lnSpc>
              <a:spcBef>
                <a:spcPts val="300"/>
              </a:spcBef>
              <a:spcAft>
                <a:spcPct val="0"/>
              </a:spcAft>
              <a:buClr>
                <a:schemeClr val="tx2"/>
              </a:buClr>
              <a:buFont typeface="Wingdings" pitchFamily="2" charset="2"/>
              <a:defRPr sz="1800" kern="1200">
                <a:solidFill>
                  <a:srgbClr val="4B4B4B"/>
                </a:solidFill>
                <a:latin typeface="+mn-lt"/>
                <a:ea typeface="+mn-ea"/>
                <a:cs typeface="+mn-cs"/>
              </a:defRPr>
            </a:lvl2pPr>
            <a:lvl3pPr marL="225410" indent="-220649" algn="l" defTabSz="576226" rtl="0" eaLnBrk="1" fontAlgn="base" hangingPunct="1">
              <a:lnSpc>
                <a:spcPct val="104000"/>
              </a:lnSpc>
              <a:spcBef>
                <a:spcPts val="30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3pPr>
            <a:lvl4pPr marL="444471" indent="-215886"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4pPr>
            <a:lvl5pPr marL="677820" indent="-231761" algn="l" defTabSz="576226" rtl="0" eaLnBrk="1" fontAlgn="base" hangingPunct="1">
              <a:lnSpc>
                <a:spcPct val="104000"/>
              </a:lnSpc>
              <a:spcBef>
                <a:spcPts val="0"/>
              </a:spcBef>
              <a:spcAft>
                <a:spcPct val="0"/>
              </a:spcAft>
              <a:buClr>
                <a:schemeClr val="tx1"/>
              </a:buClr>
              <a:buSzPct val="70000"/>
              <a:buFont typeface="Wingdings 2" panose="05020102010507070707" pitchFamily="18" charset="2"/>
              <a:buChar char="¡"/>
              <a:defRPr sz="1800" kern="1200">
                <a:solidFill>
                  <a:srgbClr val="4B4B4B"/>
                </a:solidFill>
                <a:latin typeface="+mn-lt"/>
                <a:ea typeface="+mn-ea"/>
                <a:cs typeface="+mn-cs"/>
              </a:defRPr>
            </a:lvl5pPr>
            <a:lvl6pPr marL="2514440" indent="-228585" algn="l" defTabSz="457171" rtl="0" eaLnBrk="1" latinLnBrk="0" hangingPunct="1">
              <a:spcBef>
                <a:spcPct val="20000"/>
              </a:spcBef>
              <a:buFont typeface="Arial"/>
              <a:buChar char="•"/>
              <a:defRPr sz="2000" kern="1200">
                <a:solidFill>
                  <a:schemeClr val="tx1"/>
                </a:solidFill>
                <a:latin typeface="+mn-lt"/>
                <a:ea typeface="+mn-ea"/>
                <a:cs typeface="+mn-cs"/>
              </a:defRPr>
            </a:lvl6pPr>
            <a:lvl7pPr marL="2971609" indent="-228585" algn="l" defTabSz="457171" rtl="0" eaLnBrk="1" latinLnBrk="0" hangingPunct="1">
              <a:spcBef>
                <a:spcPct val="20000"/>
              </a:spcBef>
              <a:buFont typeface="Arial"/>
              <a:buChar char="•"/>
              <a:defRPr sz="2000" kern="1200">
                <a:solidFill>
                  <a:schemeClr val="tx1"/>
                </a:solidFill>
                <a:latin typeface="+mn-lt"/>
                <a:ea typeface="+mn-ea"/>
                <a:cs typeface="+mn-cs"/>
              </a:defRPr>
            </a:lvl7pPr>
            <a:lvl8pPr marL="3428780" indent="-228585" algn="l" defTabSz="457171" rtl="0" eaLnBrk="1" latinLnBrk="0" hangingPunct="1">
              <a:spcBef>
                <a:spcPct val="20000"/>
              </a:spcBef>
              <a:buFont typeface="Arial"/>
              <a:buChar char="•"/>
              <a:defRPr sz="2000" kern="1200">
                <a:solidFill>
                  <a:schemeClr val="tx1"/>
                </a:solidFill>
                <a:latin typeface="+mn-lt"/>
                <a:ea typeface="+mn-ea"/>
                <a:cs typeface="+mn-cs"/>
              </a:defRPr>
            </a:lvl8pPr>
            <a:lvl9pPr marL="3885951" indent="-228585" algn="l" defTabSz="457171" rtl="0" eaLnBrk="1" latinLnBrk="0" hangingPunct="1">
              <a:spcBef>
                <a:spcPct val="20000"/>
              </a:spcBef>
              <a:buFont typeface="Arial"/>
              <a:buChar char="•"/>
              <a:defRPr sz="2000" kern="1200">
                <a:solidFill>
                  <a:schemeClr val="tx1"/>
                </a:solidFill>
                <a:latin typeface="+mn-lt"/>
                <a:ea typeface="+mn-ea"/>
                <a:cs typeface="+mn-cs"/>
              </a:defRPr>
            </a:lvl9pPr>
          </a:lstStyle>
          <a:p>
            <a:pPr defTabSz="379620">
              <a:lnSpc>
                <a:spcPct val="90000"/>
              </a:lnSpc>
              <a:spcBef>
                <a:spcPts val="0"/>
              </a:spcBef>
              <a:spcAft>
                <a:spcPts val="0"/>
              </a:spcAft>
              <a:buClr>
                <a:schemeClr val="bg1"/>
              </a:buClr>
            </a:pPr>
            <a:r>
              <a:rPr lang="en-US" sz="952" dirty="0">
                <a:solidFill>
                  <a:schemeClr val="bg1"/>
                </a:solidFill>
                <a:latin typeface="TeleNeo Office" panose="020B0504040202090203" pitchFamily="34" charset="0"/>
              </a:rPr>
              <a:t>Source</a:t>
            </a:r>
            <a:r>
              <a:rPr lang="en-US" sz="952">
                <a:solidFill>
                  <a:schemeClr val="bg1"/>
                </a:solidFill>
                <a:latin typeface="TeleNeo Office" panose="020B0504040202090203" pitchFamily="34" charset="0"/>
              </a:rPr>
              <a:t>: </a:t>
            </a:r>
          </a:p>
          <a:p>
            <a:pPr defTabSz="379620">
              <a:lnSpc>
                <a:spcPct val="90000"/>
              </a:lnSpc>
              <a:spcBef>
                <a:spcPts val="0"/>
              </a:spcBef>
              <a:spcAft>
                <a:spcPts val="0"/>
              </a:spcAft>
              <a:buClr>
                <a:schemeClr val="bg1"/>
              </a:buClr>
            </a:pPr>
            <a:r>
              <a:rPr lang="en-US" sz="952">
                <a:solidFill>
                  <a:schemeClr val="bg1"/>
                </a:solidFill>
                <a:latin typeface="TeleNeo Office" panose="020B0504040202090203" pitchFamily="34" charset="0"/>
              </a:rPr>
              <a:t>NERA </a:t>
            </a:r>
            <a:r>
              <a:rPr lang="en-US" sz="952" dirty="0">
                <a:solidFill>
                  <a:schemeClr val="bg1"/>
                </a:solidFill>
                <a:latin typeface="TeleNeo Office" panose="020B0504040202090203" pitchFamily="34" charset="0"/>
              </a:rPr>
              <a:t>Economic Consulting with data from OpenSignal.com and Telegeography GlobalComms </a:t>
            </a:r>
            <a:r>
              <a:rPr lang="en-US" sz="952">
                <a:solidFill>
                  <a:schemeClr val="bg1"/>
                </a:solidFill>
                <a:latin typeface="TeleNeo Office" panose="020B0504040202090203" pitchFamily="34" charset="0"/>
              </a:rPr>
              <a:t>database, presented </a:t>
            </a:r>
            <a:r>
              <a:rPr lang="en-US" sz="952" dirty="0">
                <a:solidFill>
                  <a:schemeClr val="bg1"/>
                </a:solidFill>
                <a:latin typeface="TeleNeo Office" panose="020B0504040202090203" pitchFamily="34" charset="0"/>
              </a:rPr>
              <a:t>by GSMA: “Effective Spectrum Pricing in Europe: Policies to support better quality </a:t>
            </a:r>
            <a:r>
              <a:rPr lang="en-US" sz="952">
                <a:solidFill>
                  <a:schemeClr val="bg1"/>
                </a:solidFill>
                <a:latin typeface="TeleNeo Office" panose="020B0504040202090203" pitchFamily="34" charset="0"/>
              </a:rPr>
              <a:t>and more </a:t>
            </a:r>
            <a:r>
              <a:rPr lang="en-US" sz="952" dirty="0">
                <a:solidFill>
                  <a:schemeClr val="bg1"/>
                </a:solidFill>
                <a:latin typeface="TeleNeo Office" panose="020B0504040202090203" pitchFamily="34" charset="0"/>
              </a:rPr>
              <a:t>affordable mobile services”, September 2017</a:t>
            </a:r>
          </a:p>
        </p:txBody>
      </p:sp>
      <p:pic>
        <p:nvPicPr>
          <p:cNvPr id="15" name="Grafik 14">
            <a:extLst>
              <a:ext uri="{FF2B5EF4-FFF2-40B4-BE49-F238E27FC236}">
                <a16:creationId xmlns:a16="http://schemas.microsoft.com/office/drawing/2014/main" id="{BD0C50F5-3AFC-440B-8185-0D87897E03EB}"/>
              </a:ext>
            </a:extLst>
          </p:cNvPr>
          <p:cNvPicPr>
            <a:picLocks noChangeAspect="1"/>
          </p:cNvPicPr>
          <p:nvPr/>
        </p:nvPicPr>
        <p:blipFill rotWithShape="1">
          <a:blip r:embed="rId9">
            <a:alphaModFix amt="95000"/>
          </a:blip>
          <a:srcRect l="1297" t="3054" r="1139" b="6937"/>
          <a:stretch/>
        </p:blipFill>
        <p:spPr>
          <a:xfrm>
            <a:off x="1222897" y="1492190"/>
            <a:ext cx="9746209" cy="4182706"/>
          </a:xfrm>
          <a:prstGeom prst="rect">
            <a:avLst/>
          </a:prstGeom>
          <a:effectLst>
            <a:reflection endPos="0" dist="50800" dir="5400000" sy="-100000" algn="bl" rotWithShape="0"/>
          </a:effectLst>
        </p:spPr>
      </p:pic>
      <p:sp>
        <p:nvSpPr>
          <p:cNvPr id="16" name="Freeform 218">
            <a:extLst>
              <a:ext uri="{FF2B5EF4-FFF2-40B4-BE49-F238E27FC236}">
                <a16:creationId xmlns:a16="http://schemas.microsoft.com/office/drawing/2014/main" id="{DB938A84-807B-4268-8FAE-C237D1B8B35A}"/>
              </a:ext>
            </a:extLst>
          </p:cNvPr>
          <p:cNvSpPr>
            <a:spLocks/>
          </p:cNvSpPr>
          <p:nvPr>
            <p:custDataLst>
              <p:tags r:id="rId3"/>
            </p:custDataLst>
          </p:nvPr>
        </p:nvSpPr>
        <p:spPr bwMode="gray">
          <a:xfrm flipH="1">
            <a:off x="5085173" y="4117624"/>
            <a:ext cx="820096" cy="433213"/>
          </a:xfrm>
          <a:custGeom>
            <a:avLst/>
            <a:gdLst>
              <a:gd name="T0" fmla="*/ 638388 w 17064"/>
              <a:gd name="T1" fmla="*/ 2082607 h 15705"/>
              <a:gd name="T2" fmla="*/ 454851 w 17064"/>
              <a:gd name="T3" fmla="*/ 2018905 h 15705"/>
              <a:gd name="T4" fmla="*/ 302509 w 17064"/>
              <a:gd name="T5" fmla="*/ 1927645 h 15705"/>
              <a:gd name="T6" fmla="*/ 183295 w 17064"/>
              <a:gd name="T7" fmla="*/ 1807030 h 15705"/>
              <a:gd name="T8" fmla="*/ 99385 w 17064"/>
              <a:gd name="T9" fmla="*/ 1656660 h 15705"/>
              <a:gd name="T10" fmla="*/ 52474 w 17064"/>
              <a:gd name="T11" fmla="*/ 1475738 h 15705"/>
              <a:gd name="T12" fmla="*/ 53199 w 17064"/>
              <a:gd name="T13" fmla="*/ 1192572 h 15705"/>
              <a:gd name="T14" fmla="*/ 179426 w 17064"/>
              <a:gd name="T15" fmla="*/ 840511 h 15705"/>
              <a:gd name="T16" fmla="*/ 424141 w 17064"/>
              <a:gd name="T17" fmla="*/ 554550 h 15705"/>
              <a:gd name="T18" fmla="*/ 753975 w 17064"/>
              <a:gd name="T19" fmla="*/ 334088 h 15705"/>
              <a:gd name="T20" fmla="*/ 1136524 w 17064"/>
              <a:gd name="T21" fmla="*/ 179325 h 15705"/>
              <a:gd name="T22" fmla="*/ 1537934 w 17064"/>
              <a:gd name="T23" fmla="*/ 89663 h 15705"/>
              <a:gd name="T24" fmla="*/ 1925561 w 17064"/>
              <a:gd name="T25" fmla="*/ 65100 h 15705"/>
              <a:gd name="T26" fmla="*/ 2472301 w 17064"/>
              <a:gd name="T27" fmla="*/ 122213 h 15705"/>
              <a:gd name="T28" fmla="*/ 2965601 w 17064"/>
              <a:gd name="T29" fmla="*/ 264594 h 15705"/>
              <a:gd name="T30" fmla="*/ 3389500 w 17064"/>
              <a:gd name="T31" fmla="*/ 485655 h 15705"/>
              <a:gd name="T32" fmla="*/ 3727072 w 17064"/>
              <a:gd name="T33" fmla="*/ 778007 h 15705"/>
              <a:gd name="T34" fmla="*/ 3962115 w 17064"/>
              <a:gd name="T35" fmla="*/ 1134860 h 15705"/>
              <a:gd name="T36" fmla="*/ 4078427 w 17064"/>
              <a:gd name="T37" fmla="*/ 1549225 h 15705"/>
              <a:gd name="T38" fmla="*/ 4011445 w 17064"/>
              <a:gd name="T39" fmla="*/ 2062438 h 15705"/>
              <a:gd name="T40" fmla="*/ 3607858 w 17064"/>
              <a:gd name="T41" fmla="*/ 2521734 h 15705"/>
              <a:gd name="T42" fmla="*/ 2959314 w 17064"/>
              <a:gd name="T43" fmla="*/ 2851828 h 15705"/>
              <a:gd name="T44" fmla="*/ 2181883 w 17064"/>
              <a:gd name="T45" fmla="*/ 3040938 h 15705"/>
              <a:gd name="T46" fmla="*/ 1392846 w 17064"/>
              <a:gd name="T47" fmla="*/ 3077881 h 15705"/>
              <a:gd name="T48" fmla="*/ 708030 w 17064"/>
              <a:gd name="T49" fmla="*/ 2950477 h 15705"/>
              <a:gd name="T50" fmla="*/ 356191 w 17064"/>
              <a:gd name="T51" fmla="*/ 2762365 h 15705"/>
              <a:gd name="T52" fmla="*/ 595345 w 17064"/>
              <a:gd name="T53" fmla="*/ 2929109 h 15705"/>
              <a:gd name="T54" fmla="*/ 873430 w 17064"/>
              <a:gd name="T55" fmla="*/ 3045331 h 15705"/>
              <a:gd name="T56" fmla="*/ 1190448 w 17064"/>
              <a:gd name="T57" fmla="*/ 3113627 h 15705"/>
              <a:gd name="T58" fmla="*/ 1545188 w 17064"/>
              <a:gd name="T59" fmla="*/ 3136192 h 15705"/>
              <a:gd name="T60" fmla="*/ 1937652 w 17064"/>
              <a:gd name="T61" fmla="*/ 3114825 h 15705"/>
              <a:gd name="T62" fmla="*/ 2366387 w 17064"/>
              <a:gd name="T63" fmla="*/ 3051921 h 15705"/>
              <a:gd name="T64" fmla="*/ 2843002 w 17064"/>
              <a:gd name="T65" fmla="*/ 2940692 h 15705"/>
              <a:gd name="T66" fmla="*/ 3256261 w 17064"/>
              <a:gd name="T67" fmla="*/ 2792319 h 15705"/>
              <a:gd name="T68" fmla="*/ 3590689 w 17064"/>
              <a:gd name="T69" fmla="*/ 2611397 h 15705"/>
              <a:gd name="T70" fmla="*/ 3845319 w 17064"/>
              <a:gd name="T71" fmla="*/ 2400720 h 15705"/>
              <a:gd name="T72" fmla="*/ 4018941 w 17064"/>
              <a:gd name="T73" fmla="*/ 2162285 h 15705"/>
              <a:gd name="T74" fmla="*/ 4110830 w 17064"/>
              <a:gd name="T75" fmla="*/ 1898689 h 15705"/>
              <a:gd name="T76" fmla="*/ 4114699 w 17064"/>
              <a:gd name="T77" fmla="*/ 1549025 h 15705"/>
              <a:gd name="T78" fmla="*/ 3987263 w 17064"/>
              <a:gd name="T79" fmla="*/ 1130267 h 15705"/>
              <a:gd name="T80" fmla="*/ 3736261 w 17064"/>
              <a:gd name="T81" fmla="*/ 764628 h 15705"/>
              <a:gd name="T82" fmla="*/ 3383213 w 17064"/>
              <a:gd name="T83" fmla="*/ 460494 h 15705"/>
              <a:gd name="T84" fmla="*/ 2949641 w 17064"/>
              <a:gd name="T85" fmla="*/ 226453 h 15705"/>
              <a:gd name="T86" fmla="*/ 2456825 w 17064"/>
              <a:gd name="T87" fmla="*/ 70891 h 15705"/>
              <a:gd name="T88" fmla="*/ 1925561 w 17064"/>
              <a:gd name="T89" fmla="*/ 1797 h 15705"/>
              <a:gd name="T90" fmla="*/ 1536725 w 17064"/>
              <a:gd name="T91" fmla="*/ 23364 h 15705"/>
              <a:gd name="T92" fmla="*/ 1129995 w 17064"/>
              <a:gd name="T93" fmla="*/ 117620 h 15705"/>
              <a:gd name="T94" fmla="*/ 739708 w 17064"/>
              <a:gd name="T95" fmla="*/ 282367 h 15705"/>
              <a:gd name="T96" fmla="*/ 400685 w 17064"/>
              <a:gd name="T97" fmla="*/ 515410 h 15705"/>
              <a:gd name="T98" fmla="*/ 146781 w 17064"/>
              <a:gd name="T99" fmla="*/ 814152 h 15705"/>
              <a:gd name="T100" fmla="*/ 12574 w 17064"/>
              <a:gd name="T101" fmla="*/ 1176397 h 15705"/>
              <a:gd name="T102" fmla="*/ 6045 w 17064"/>
              <a:gd name="T103" fmla="*/ 1448180 h 15705"/>
              <a:gd name="T104" fmla="*/ 43043 w 17064"/>
              <a:gd name="T105" fmla="*/ 1618119 h 15705"/>
              <a:gd name="T106" fmla="*/ 112685 w 17064"/>
              <a:gd name="T107" fmla="*/ 1769487 h 15705"/>
              <a:gd name="T108" fmla="*/ 214489 w 17064"/>
              <a:gd name="T109" fmla="*/ 1899887 h 15705"/>
              <a:gd name="T110" fmla="*/ 348695 w 17064"/>
              <a:gd name="T111" fmla="*/ 2006324 h 15705"/>
              <a:gd name="T112" fmla="*/ 514821 w 17064"/>
              <a:gd name="T113" fmla="*/ 2086601 h 15705"/>
              <a:gd name="T114" fmla="*/ 682640 w 17064"/>
              <a:gd name="T115" fmla="*/ 2132730 h 15705"/>
              <a:gd name="T116" fmla="*/ 747204 w 17064"/>
              <a:gd name="T117" fmla="*/ 2143314 h 1570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7064" h="15705">
                <a:moveTo>
                  <a:pt x="3333" y="10586"/>
                </a:moveTo>
                <a:lnTo>
                  <a:pt x="3153" y="10555"/>
                </a:lnTo>
                <a:lnTo>
                  <a:pt x="2977" y="10518"/>
                </a:lnTo>
                <a:lnTo>
                  <a:pt x="2806" y="10476"/>
                </a:lnTo>
                <a:lnTo>
                  <a:pt x="2640" y="10429"/>
                </a:lnTo>
                <a:lnTo>
                  <a:pt x="2479" y="10376"/>
                </a:lnTo>
                <a:lnTo>
                  <a:pt x="2322" y="10318"/>
                </a:lnTo>
                <a:lnTo>
                  <a:pt x="2170" y="10255"/>
                </a:lnTo>
                <a:lnTo>
                  <a:pt x="2023" y="10186"/>
                </a:lnTo>
                <a:lnTo>
                  <a:pt x="1881" y="10110"/>
                </a:lnTo>
                <a:lnTo>
                  <a:pt x="1746" y="10030"/>
                </a:lnTo>
                <a:lnTo>
                  <a:pt x="1613" y="9945"/>
                </a:lnTo>
                <a:lnTo>
                  <a:pt x="1488" y="9853"/>
                </a:lnTo>
                <a:lnTo>
                  <a:pt x="1367" y="9756"/>
                </a:lnTo>
                <a:lnTo>
                  <a:pt x="1251" y="9653"/>
                </a:lnTo>
                <a:lnTo>
                  <a:pt x="1141" y="9544"/>
                </a:lnTo>
                <a:lnTo>
                  <a:pt x="1038" y="9429"/>
                </a:lnTo>
                <a:lnTo>
                  <a:pt x="939" y="9308"/>
                </a:lnTo>
                <a:lnTo>
                  <a:pt x="846" y="9182"/>
                </a:lnTo>
                <a:lnTo>
                  <a:pt x="758" y="9049"/>
                </a:lnTo>
                <a:lnTo>
                  <a:pt x="677" y="8911"/>
                </a:lnTo>
                <a:lnTo>
                  <a:pt x="602" y="8766"/>
                </a:lnTo>
                <a:lnTo>
                  <a:pt x="532" y="8616"/>
                </a:lnTo>
                <a:lnTo>
                  <a:pt x="468" y="8460"/>
                </a:lnTo>
                <a:lnTo>
                  <a:pt x="411" y="8296"/>
                </a:lnTo>
                <a:lnTo>
                  <a:pt x="359" y="8128"/>
                </a:lnTo>
                <a:lnTo>
                  <a:pt x="314" y="7953"/>
                </a:lnTo>
                <a:lnTo>
                  <a:pt x="275" y="7771"/>
                </a:lnTo>
                <a:lnTo>
                  <a:pt x="243" y="7583"/>
                </a:lnTo>
                <a:lnTo>
                  <a:pt x="217" y="7390"/>
                </a:lnTo>
                <a:lnTo>
                  <a:pt x="197" y="7189"/>
                </a:lnTo>
                <a:lnTo>
                  <a:pt x="184" y="6982"/>
                </a:lnTo>
                <a:lnTo>
                  <a:pt x="178" y="6769"/>
                </a:lnTo>
                <a:lnTo>
                  <a:pt x="186" y="6364"/>
                </a:lnTo>
                <a:lnTo>
                  <a:pt x="220" y="5972"/>
                </a:lnTo>
                <a:lnTo>
                  <a:pt x="278" y="5593"/>
                </a:lnTo>
                <a:lnTo>
                  <a:pt x="361" y="5226"/>
                </a:lnTo>
                <a:lnTo>
                  <a:pt x="466" y="4874"/>
                </a:lnTo>
                <a:lnTo>
                  <a:pt x="594" y="4535"/>
                </a:lnTo>
                <a:lnTo>
                  <a:pt x="742" y="4209"/>
                </a:lnTo>
                <a:lnTo>
                  <a:pt x="909" y="3896"/>
                </a:lnTo>
                <a:lnTo>
                  <a:pt x="1096" y="3597"/>
                </a:lnTo>
                <a:lnTo>
                  <a:pt x="1299" y="3310"/>
                </a:lnTo>
                <a:lnTo>
                  <a:pt x="1519" y="3037"/>
                </a:lnTo>
                <a:lnTo>
                  <a:pt x="1754" y="2777"/>
                </a:lnTo>
                <a:lnTo>
                  <a:pt x="2003" y="2530"/>
                </a:lnTo>
                <a:lnTo>
                  <a:pt x="2265" y="2296"/>
                </a:lnTo>
                <a:lnTo>
                  <a:pt x="2540" y="2075"/>
                </a:lnTo>
                <a:lnTo>
                  <a:pt x="2824" y="1868"/>
                </a:lnTo>
                <a:lnTo>
                  <a:pt x="3118" y="1673"/>
                </a:lnTo>
                <a:lnTo>
                  <a:pt x="3421" y="1492"/>
                </a:lnTo>
                <a:lnTo>
                  <a:pt x="3732" y="1324"/>
                </a:lnTo>
                <a:lnTo>
                  <a:pt x="4050" y="1169"/>
                </a:lnTo>
                <a:lnTo>
                  <a:pt x="4372" y="1027"/>
                </a:lnTo>
                <a:lnTo>
                  <a:pt x="4700" y="898"/>
                </a:lnTo>
                <a:lnTo>
                  <a:pt x="5030" y="782"/>
                </a:lnTo>
                <a:lnTo>
                  <a:pt x="5362" y="679"/>
                </a:lnTo>
                <a:lnTo>
                  <a:pt x="5695" y="590"/>
                </a:lnTo>
                <a:lnTo>
                  <a:pt x="6028" y="514"/>
                </a:lnTo>
                <a:lnTo>
                  <a:pt x="6360" y="449"/>
                </a:lnTo>
                <a:lnTo>
                  <a:pt x="6689" y="399"/>
                </a:lnTo>
                <a:lnTo>
                  <a:pt x="7015" y="361"/>
                </a:lnTo>
                <a:lnTo>
                  <a:pt x="7338" y="337"/>
                </a:lnTo>
                <a:lnTo>
                  <a:pt x="7653" y="325"/>
                </a:lnTo>
                <a:lnTo>
                  <a:pt x="7963" y="326"/>
                </a:lnTo>
                <a:lnTo>
                  <a:pt x="8429" y="348"/>
                </a:lnTo>
                <a:lnTo>
                  <a:pt x="8889" y="387"/>
                </a:lnTo>
                <a:lnTo>
                  <a:pt x="9342" y="445"/>
                </a:lnTo>
                <a:lnTo>
                  <a:pt x="9788" y="520"/>
                </a:lnTo>
                <a:lnTo>
                  <a:pt x="10224" y="612"/>
                </a:lnTo>
                <a:lnTo>
                  <a:pt x="10652" y="721"/>
                </a:lnTo>
                <a:lnTo>
                  <a:pt x="11070" y="848"/>
                </a:lnTo>
                <a:lnTo>
                  <a:pt x="11479" y="991"/>
                </a:lnTo>
                <a:lnTo>
                  <a:pt x="11877" y="1150"/>
                </a:lnTo>
                <a:lnTo>
                  <a:pt x="12264" y="1325"/>
                </a:lnTo>
                <a:lnTo>
                  <a:pt x="12640" y="1517"/>
                </a:lnTo>
                <a:lnTo>
                  <a:pt x="13004" y="1723"/>
                </a:lnTo>
                <a:lnTo>
                  <a:pt x="13355" y="1944"/>
                </a:lnTo>
                <a:lnTo>
                  <a:pt x="13693" y="2181"/>
                </a:lnTo>
                <a:lnTo>
                  <a:pt x="14017" y="2432"/>
                </a:lnTo>
                <a:lnTo>
                  <a:pt x="14327" y="2697"/>
                </a:lnTo>
                <a:lnTo>
                  <a:pt x="14621" y="2977"/>
                </a:lnTo>
                <a:lnTo>
                  <a:pt x="14901" y="3269"/>
                </a:lnTo>
                <a:lnTo>
                  <a:pt x="15165" y="3576"/>
                </a:lnTo>
                <a:lnTo>
                  <a:pt x="15413" y="3896"/>
                </a:lnTo>
                <a:lnTo>
                  <a:pt x="15643" y="4229"/>
                </a:lnTo>
                <a:lnTo>
                  <a:pt x="15856" y="4574"/>
                </a:lnTo>
                <a:lnTo>
                  <a:pt x="16051" y="4932"/>
                </a:lnTo>
                <a:lnTo>
                  <a:pt x="16227" y="5302"/>
                </a:lnTo>
                <a:lnTo>
                  <a:pt x="16385" y="5683"/>
                </a:lnTo>
                <a:lnTo>
                  <a:pt x="16522" y="6076"/>
                </a:lnTo>
                <a:lnTo>
                  <a:pt x="16640" y="6480"/>
                </a:lnTo>
                <a:lnTo>
                  <a:pt x="16737" y="6896"/>
                </a:lnTo>
                <a:lnTo>
                  <a:pt x="16812" y="7322"/>
                </a:lnTo>
                <a:lnTo>
                  <a:pt x="16866" y="7758"/>
                </a:lnTo>
                <a:lnTo>
                  <a:pt x="16897" y="8204"/>
                </a:lnTo>
                <a:lnTo>
                  <a:pt x="16906" y="8661"/>
                </a:lnTo>
                <a:lnTo>
                  <a:pt x="16866" y="9239"/>
                </a:lnTo>
                <a:lnTo>
                  <a:pt x="16759" y="9795"/>
                </a:lnTo>
                <a:lnTo>
                  <a:pt x="16589" y="10328"/>
                </a:lnTo>
                <a:lnTo>
                  <a:pt x="16359" y="10837"/>
                </a:lnTo>
                <a:lnTo>
                  <a:pt x="16074" y="11322"/>
                </a:lnTo>
                <a:lnTo>
                  <a:pt x="15736" y="11783"/>
                </a:lnTo>
                <a:lnTo>
                  <a:pt x="15350" y="12218"/>
                </a:lnTo>
                <a:lnTo>
                  <a:pt x="14920" y="12628"/>
                </a:lnTo>
                <a:lnTo>
                  <a:pt x="14449" y="13013"/>
                </a:lnTo>
                <a:lnTo>
                  <a:pt x="13941" y="13370"/>
                </a:lnTo>
                <a:lnTo>
                  <a:pt x="13400" y="13701"/>
                </a:lnTo>
                <a:lnTo>
                  <a:pt x="12832" y="14006"/>
                </a:lnTo>
                <a:lnTo>
                  <a:pt x="12238" y="14281"/>
                </a:lnTo>
                <a:lnTo>
                  <a:pt x="11621" y="14529"/>
                </a:lnTo>
                <a:lnTo>
                  <a:pt x="10988" y="14749"/>
                </a:lnTo>
                <a:lnTo>
                  <a:pt x="10342" y="14939"/>
                </a:lnTo>
                <a:lnTo>
                  <a:pt x="9685" y="15099"/>
                </a:lnTo>
                <a:lnTo>
                  <a:pt x="9023" y="15228"/>
                </a:lnTo>
                <a:lnTo>
                  <a:pt x="8359" y="15328"/>
                </a:lnTo>
                <a:lnTo>
                  <a:pt x="7697" y="15397"/>
                </a:lnTo>
                <a:lnTo>
                  <a:pt x="7041" y="15435"/>
                </a:lnTo>
                <a:lnTo>
                  <a:pt x="6395" y="15440"/>
                </a:lnTo>
                <a:lnTo>
                  <a:pt x="5760" y="15413"/>
                </a:lnTo>
                <a:lnTo>
                  <a:pt x="5144" y="15353"/>
                </a:lnTo>
                <a:lnTo>
                  <a:pt x="4549" y="15260"/>
                </a:lnTo>
                <a:lnTo>
                  <a:pt x="3979" y="15133"/>
                </a:lnTo>
                <a:lnTo>
                  <a:pt x="3437" y="14972"/>
                </a:lnTo>
                <a:lnTo>
                  <a:pt x="2928" y="14775"/>
                </a:lnTo>
                <a:lnTo>
                  <a:pt x="2455" y="14544"/>
                </a:lnTo>
                <a:lnTo>
                  <a:pt x="2023" y="14278"/>
                </a:lnTo>
                <a:lnTo>
                  <a:pt x="1636" y="13974"/>
                </a:lnTo>
                <a:lnTo>
                  <a:pt x="1296" y="13636"/>
                </a:lnTo>
                <a:lnTo>
                  <a:pt x="1473" y="13833"/>
                </a:lnTo>
                <a:lnTo>
                  <a:pt x="1659" y="14021"/>
                </a:lnTo>
                <a:lnTo>
                  <a:pt x="1850" y="14198"/>
                </a:lnTo>
                <a:lnTo>
                  <a:pt x="2048" y="14364"/>
                </a:lnTo>
                <a:lnTo>
                  <a:pt x="2252" y="14521"/>
                </a:lnTo>
                <a:lnTo>
                  <a:pt x="2462" y="14668"/>
                </a:lnTo>
                <a:lnTo>
                  <a:pt x="2680" y="14803"/>
                </a:lnTo>
                <a:lnTo>
                  <a:pt x="2903" y="14930"/>
                </a:lnTo>
                <a:lnTo>
                  <a:pt x="3134" y="15046"/>
                </a:lnTo>
                <a:lnTo>
                  <a:pt x="3370" y="15153"/>
                </a:lnTo>
                <a:lnTo>
                  <a:pt x="3612" y="15250"/>
                </a:lnTo>
                <a:lnTo>
                  <a:pt x="3862" y="15337"/>
                </a:lnTo>
                <a:lnTo>
                  <a:pt x="4118" y="15415"/>
                </a:lnTo>
                <a:lnTo>
                  <a:pt x="4380" y="15484"/>
                </a:lnTo>
                <a:lnTo>
                  <a:pt x="4649" y="15543"/>
                </a:lnTo>
                <a:lnTo>
                  <a:pt x="4923" y="15592"/>
                </a:lnTo>
                <a:lnTo>
                  <a:pt x="5204" y="15633"/>
                </a:lnTo>
                <a:lnTo>
                  <a:pt x="5492" y="15664"/>
                </a:lnTo>
                <a:lnTo>
                  <a:pt x="5785" y="15686"/>
                </a:lnTo>
                <a:lnTo>
                  <a:pt x="6085" y="15701"/>
                </a:lnTo>
                <a:lnTo>
                  <a:pt x="6390" y="15705"/>
                </a:lnTo>
                <a:lnTo>
                  <a:pt x="6702" y="15701"/>
                </a:lnTo>
                <a:lnTo>
                  <a:pt x="7021" y="15687"/>
                </a:lnTo>
                <a:lnTo>
                  <a:pt x="7345" y="15666"/>
                </a:lnTo>
                <a:lnTo>
                  <a:pt x="7676" y="15636"/>
                </a:lnTo>
                <a:lnTo>
                  <a:pt x="8013" y="15598"/>
                </a:lnTo>
                <a:lnTo>
                  <a:pt x="8355" y="15552"/>
                </a:lnTo>
                <a:lnTo>
                  <a:pt x="8704" y="15496"/>
                </a:lnTo>
                <a:lnTo>
                  <a:pt x="9059" y="15434"/>
                </a:lnTo>
                <a:lnTo>
                  <a:pt x="9419" y="15363"/>
                </a:lnTo>
                <a:lnTo>
                  <a:pt x="9786" y="15283"/>
                </a:lnTo>
                <a:lnTo>
                  <a:pt x="10159" y="15196"/>
                </a:lnTo>
                <a:lnTo>
                  <a:pt x="10577" y="15090"/>
                </a:lnTo>
                <a:lnTo>
                  <a:pt x="10984" y="14976"/>
                </a:lnTo>
                <a:lnTo>
                  <a:pt x="11377" y="14855"/>
                </a:lnTo>
                <a:lnTo>
                  <a:pt x="11757" y="14726"/>
                </a:lnTo>
                <a:lnTo>
                  <a:pt x="12124" y="14592"/>
                </a:lnTo>
                <a:lnTo>
                  <a:pt x="12480" y="14450"/>
                </a:lnTo>
                <a:lnTo>
                  <a:pt x="12821" y="14301"/>
                </a:lnTo>
                <a:lnTo>
                  <a:pt x="13149" y="14146"/>
                </a:lnTo>
                <a:lnTo>
                  <a:pt x="13466" y="13983"/>
                </a:lnTo>
                <a:lnTo>
                  <a:pt x="13768" y="13815"/>
                </a:lnTo>
                <a:lnTo>
                  <a:pt x="14058" y="13640"/>
                </a:lnTo>
                <a:lnTo>
                  <a:pt x="14334" y="13459"/>
                </a:lnTo>
                <a:lnTo>
                  <a:pt x="14599" y="13271"/>
                </a:lnTo>
                <a:lnTo>
                  <a:pt x="14849" y="13077"/>
                </a:lnTo>
                <a:lnTo>
                  <a:pt x="15086" y="12878"/>
                </a:lnTo>
                <a:lnTo>
                  <a:pt x="15310" y="12673"/>
                </a:lnTo>
                <a:lnTo>
                  <a:pt x="15521" y="12461"/>
                </a:lnTo>
                <a:lnTo>
                  <a:pt x="15718" y="12244"/>
                </a:lnTo>
                <a:lnTo>
                  <a:pt x="15902" y="12022"/>
                </a:lnTo>
                <a:lnTo>
                  <a:pt x="16073" y="11793"/>
                </a:lnTo>
                <a:lnTo>
                  <a:pt x="16229" y="11560"/>
                </a:lnTo>
                <a:lnTo>
                  <a:pt x="16374" y="11321"/>
                </a:lnTo>
                <a:lnTo>
                  <a:pt x="16504" y="11077"/>
                </a:lnTo>
                <a:lnTo>
                  <a:pt x="16620" y="10828"/>
                </a:lnTo>
                <a:lnTo>
                  <a:pt x="16723" y="10573"/>
                </a:lnTo>
                <a:lnTo>
                  <a:pt x="16813" y="10313"/>
                </a:lnTo>
                <a:lnTo>
                  <a:pt x="16889" y="10050"/>
                </a:lnTo>
                <a:lnTo>
                  <a:pt x="16952" y="9781"/>
                </a:lnTo>
                <a:lnTo>
                  <a:pt x="17000" y="9508"/>
                </a:lnTo>
                <a:lnTo>
                  <a:pt x="17035" y="9229"/>
                </a:lnTo>
                <a:lnTo>
                  <a:pt x="17057" y="8947"/>
                </a:lnTo>
                <a:lnTo>
                  <a:pt x="17064" y="8661"/>
                </a:lnTo>
                <a:lnTo>
                  <a:pt x="17052" y="8204"/>
                </a:lnTo>
                <a:lnTo>
                  <a:pt x="17016" y="7757"/>
                </a:lnTo>
                <a:lnTo>
                  <a:pt x="16956" y="7318"/>
                </a:lnTo>
                <a:lnTo>
                  <a:pt x="16872" y="6889"/>
                </a:lnTo>
                <a:lnTo>
                  <a:pt x="16766" y="6469"/>
                </a:lnTo>
                <a:lnTo>
                  <a:pt x="16638" y="6059"/>
                </a:lnTo>
                <a:lnTo>
                  <a:pt x="16489" y="5660"/>
                </a:lnTo>
                <a:lnTo>
                  <a:pt x="16319" y="5271"/>
                </a:lnTo>
                <a:lnTo>
                  <a:pt x="16130" y="4893"/>
                </a:lnTo>
                <a:lnTo>
                  <a:pt x="15922" y="4527"/>
                </a:lnTo>
                <a:lnTo>
                  <a:pt x="15695" y="4172"/>
                </a:lnTo>
                <a:lnTo>
                  <a:pt x="15451" y="3829"/>
                </a:lnTo>
                <a:lnTo>
                  <a:pt x="15190" y="3498"/>
                </a:lnTo>
                <a:lnTo>
                  <a:pt x="14913" y="3180"/>
                </a:lnTo>
                <a:lnTo>
                  <a:pt x="14620" y="2876"/>
                </a:lnTo>
                <a:lnTo>
                  <a:pt x="14313" y="2584"/>
                </a:lnTo>
                <a:lnTo>
                  <a:pt x="13991" y="2306"/>
                </a:lnTo>
                <a:lnTo>
                  <a:pt x="13657" y="2043"/>
                </a:lnTo>
                <a:lnTo>
                  <a:pt x="13309" y="1793"/>
                </a:lnTo>
                <a:lnTo>
                  <a:pt x="12950" y="1559"/>
                </a:lnTo>
                <a:lnTo>
                  <a:pt x="12580" y="1339"/>
                </a:lnTo>
                <a:lnTo>
                  <a:pt x="12198" y="1134"/>
                </a:lnTo>
                <a:lnTo>
                  <a:pt x="11807" y="946"/>
                </a:lnTo>
                <a:lnTo>
                  <a:pt x="11407" y="773"/>
                </a:lnTo>
                <a:lnTo>
                  <a:pt x="10998" y="617"/>
                </a:lnTo>
                <a:lnTo>
                  <a:pt x="10583" y="477"/>
                </a:lnTo>
                <a:lnTo>
                  <a:pt x="10160" y="355"/>
                </a:lnTo>
                <a:lnTo>
                  <a:pt x="9730" y="249"/>
                </a:lnTo>
                <a:lnTo>
                  <a:pt x="9294" y="161"/>
                </a:lnTo>
                <a:lnTo>
                  <a:pt x="8855" y="93"/>
                </a:lnTo>
                <a:lnTo>
                  <a:pt x="8410" y="41"/>
                </a:lnTo>
                <a:lnTo>
                  <a:pt x="7963" y="9"/>
                </a:lnTo>
                <a:lnTo>
                  <a:pt x="7654" y="0"/>
                </a:lnTo>
                <a:lnTo>
                  <a:pt x="7338" y="8"/>
                </a:lnTo>
                <a:lnTo>
                  <a:pt x="7014" y="29"/>
                </a:lnTo>
                <a:lnTo>
                  <a:pt x="6687" y="66"/>
                </a:lnTo>
                <a:lnTo>
                  <a:pt x="6355" y="117"/>
                </a:lnTo>
                <a:lnTo>
                  <a:pt x="6019" y="183"/>
                </a:lnTo>
                <a:lnTo>
                  <a:pt x="5683" y="263"/>
                </a:lnTo>
                <a:lnTo>
                  <a:pt x="5345" y="357"/>
                </a:lnTo>
                <a:lnTo>
                  <a:pt x="5009" y="466"/>
                </a:lnTo>
                <a:lnTo>
                  <a:pt x="4673" y="589"/>
                </a:lnTo>
                <a:lnTo>
                  <a:pt x="4340" y="727"/>
                </a:lnTo>
                <a:lnTo>
                  <a:pt x="4011" y="878"/>
                </a:lnTo>
                <a:lnTo>
                  <a:pt x="3688" y="1042"/>
                </a:lnTo>
                <a:lnTo>
                  <a:pt x="3370" y="1221"/>
                </a:lnTo>
                <a:lnTo>
                  <a:pt x="3059" y="1414"/>
                </a:lnTo>
                <a:lnTo>
                  <a:pt x="2757" y="1621"/>
                </a:lnTo>
                <a:lnTo>
                  <a:pt x="2465" y="1840"/>
                </a:lnTo>
                <a:lnTo>
                  <a:pt x="2184" y="2074"/>
                </a:lnTo>
                <a:lnTo>
                  <a:pt x="1914" y="2321"/>
                </a:lnTo>
                <a:lnTo>
                  <a:pt x="1657" y="2581"/>
                </a:lnTo>
                <a:lnTo>
                  <a:pt x="1415" y="2854"/>
                </a:lnTo>
                <a:lnTo>
                  <a:pt x="1187" y="3139"/>
                </a:lnTo>
                <a:lnTo>
                  <a:pt x="976" y="3439"/>
                </a:lnTo>
                <a:lnTo>
                  <a:pt x="782" y="3751"/>
                </a:lnTo>
                <a:lnTo>
                  <a:pt x="607" y="4077"/>
                </a:lnTo>
                <a:lnTo>
                  <a:pt x="452" y="4414"/>
                </a:lnTo>
                <a:lnTo>
                  <a:pt x="317" y="4764"/>
                </a:lnTo>
                <a:lnTo>
                  <a:pt x="205" y="5128"/>
                </a:lnTo>
                <a:lnTo>
                  <a:pt x="116" y="5503"/>
                </a:lnTo>
                <a:lnTo>
                  <a:pt x="52" y="5891"/>
                </a:lnTo>
                <a:lnTo>
                  <a:pt x="12" y="6290"/>
                </a:lnTo>
                <a:lnTo>
                  <a:pt x="0" y="6703"/>
                </a:lnTo>
                <a:lnTo>
                  <a:pt x="3" y="6889"/>
                </a:lnTo>
                <a:lnTo>
                  <a:pt x="12" y="7072"/>
                </a:lnTo>
                <a:lnTo>
                  <a:pt x="25" y="7252"/>
                </a:lnTo>
                <a:lnTo>
                  <a:pt x="45" y="7429"/>
                </a:lnTo>
                <a:lnTo>
                  <a:pt x="70" y="7602"/>
                </a:lnTo>
                <a:lnTo>
                  <a:pt x="101" y="7773"/>
                </a:lnTo>
                <a:lnTo>
                  <a:pt x="136" y="7940"/>
                </a:lnTo>
                <a:lnTo>
                  <a:pt x="178" y="8103"/>
                </a:lnTo>
                <a:lnTo>
                  <a:pt x="225" y="8262"/>
                </a:lnTo>
                <a:lnTo>
                  <a:pt x="277" y="8417"/>
                </a:lnTo>
                <a:lnTo>
                  <a:pt x="334" y="8570"/>
                </a:lnTo>
                <a:lnTo>
                  <a:pt x="397" y="8717"/>
                </a:lnTo>
                <a:lnTo>
                  <a:pt x="466" y="8861"/>
                </a:lnTo>
                <a:lnTo>
                  <a:pt x="539" y="9001"/>
                </a:lnTo>
                <a:lnTo>
                  <a:pt x="618" y="9135"/>
                </a:lnTo>
                <a:lnTo>
                  <a:pt x="703" y="9266"/>
                </a:lnTo>
                <a:lnTo>
                  <a:pt x="793" y="9392"/>
                </a:lnTo>
                <a:lnTo>
                  <a:pt x="887" y="9514"/>
                </a:lnTo>
                <a:lnTo>
                  <a:pt x="988" y="9630"/>
                </a:lnTo>
                <a:lnTo>
                  <a:pt x="1094" y="9743"/>
                </a:lnTo>
                <a:lnTo>
                  <a:pt x="1205" y="9849"/>
                </a:lnTo>
                <a:lnTo>
                  <a:pt x="1320" y="9950"/>
                </a:lnTo>
                <a:lnTo>
                  <a:pt x="1442" y="10047"/>
                </a:lnTo>
                <a:lnTo>
                  <a:pt x="1569" y="10139"/>
                </a:lnTo>
                <a:lnTo>
                  <a:pt x="1701" y="10225"/>
                </a:lnTo>
                <a:lnTo>
                  <a:pt x="1838" y="10306"/>
                </a:lnTo>
                <a:lnTo>
                  <a:pt x="1981" y="10380"/>
                </a:lnTo>
                <a:lnTo>
                  <a:pt x="2129" y="10449"/>
                </a:lnTo>
                <a:lnTo>
                  <a:pt x="2281" y="10513"/>
                </a:lnTo>
                <a:lnTo>
                  <a:pt x="2440" y="10570"/>
                </a:lnTo>
                <a:lnTo>
                  <a:pt x="2603" y="10622"/>
                </a:lnTo>
                <a:lnTo>
                  <a:pt x="2772" y="10668"/>
                </a:lnTo>
                <a:lnTo>
                  <a:pt x="2823" y="10680"/>
                </a:lnTo>
                <a:lnTo>
                  <a:pt x="2876" y="10692"/>
                </a:lnTo>
                <a:lnTo>
                  <a:pt x="2928" y="10703"/>
                </a:lnTo>
                <a:lnTo>
                  <a:pt x="2983" y="10714"/>
                </a:lnTo>
                <a:lnTo>
                  <a:pt x="3036" y="10724"/>
                </a:lnTo>
                <a:lnTo>
                  <a:pt x="3090" y="10733"/>
                </a:lnTo>
                <a:lnTo>
                  <a:pt x="3145" y="10742"/>
                </a:lnTo>
                <a:lnTo>
                  <a:pt x="3200" y="10751"/>
                </a:lnTo>
                <a:lnTo>
                  <a:pt x="3333" y="10586"/>
                </a:lnTo>
                <a:close/>
              </a:path>
            </a:pathLst>
          </a:custGeom>
          <a:solidFill>
            <a:srgbClr val="E20074"/>
          </a:solidFill>
          <a:ln w="25400" cmpd="sng">
            <a:solidFill>
              <a:srgbClr val="E20074"/>
            </a:solidFill>
            <a:round/>
            <a:headEnd/>
            <a:tailEnd/>
          </a:ln>
        </p:spPr>
        <p:txBody>
          <a:bodyPr lIns="96730" tIns="48367" rIns="96730" bIns="48367"/>
          <a:lstStyle/>
          <a:p>
            <a:pPr defTabSz="483763" fontAlgn="base">
              <a:lnSpc>
                <a:spcPts val="1905"/>
              </a:lnSpc>
              <a:spcBef>
                <a:spcPct val="50000"/>
              </a:spcBef>
              <a:spcAft>
                <a:spcPct val="0"/>
              </a:spcAft>
              <a:buClr>
                <a:srgbClr val="545454"/>
              </a:buClr>
              <a:buSzPct val="75000"/>
            </a:pPr>
            <a:endParaRPr lang="en-GB" sz="1905" dirty="0">
              <a:solidFill>
                <a:prstClr val="black"/>
              </a:solidFill>
              <a:latin typeface="Tele-GroteskFet" pitchFamily="2" charset="0"/>
            </a:endParaRPr>
          </a:p>
        </p:txBody>
      </p:sp>
      <p:sp>
        <p:nvSpPr>
          <p:cNvPr id="10" name="Foliennummernplatzhalter 4">
            <a:extLst>
              <a:ext uri="{FF2B5EF4-FFF2-40B4-BE49-F238E27FC236}">
                <a16:creationId xmlns:a16="http://schemas.microsoft.com/office/drawing/2014/main" id="{C4601BF0-B9C9-49F3-A260-34A59118160D}"/>
              </a:ext>
            </a:extLst>
          </p:cNvPr>
          <p:cNvSpPr txBox="1">
            <a:spLocks/>
          </p:cNvSpPr>
          <p:nvPr/>
        </p:nvSpPr>
        <p:spPr>
          <a:xfrm>
            <a:off x="11466035" y="6255022"/>
            <a:ext cx="457197" cy="342838"/>
          </a:xfrm>
          <a:prstGeom prst="rect">
            <a:avLst/>
          </a:prstGeom>
        </p:spPr>
        <p:txBody>
          <a:bodyPr/>
          <a:lstStyle>
            <a:defPPr>
              <a:defRPr lang="de-DE"/>
            </a:defPPr>
            <a:lvl1pPr marL="0" algn="l" defTabSz="1152144" rtl="0" eaLnBrk="1" latinLnBrk="0" hangingPunct="1">
              <a:defRPr sz="12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fontAlgn="base">
              <a:spcAft>
                <a:spcPct val="0"/>
              </a:spcAft>
            </a:pPr>
            <a:fld id="{31ED8236-F742-4994-B025-3D78EEC04644}" type="slidenum">
              <a:rPr lang="en-US" sz="1270">
                <a:solidFill>
                  <a:schemeClr val="bg1"/>
                </a:solidFill>
              </a:rPr>
              <a:pPr fontAlgn="base">
                <a:spcAft>
                  <a:spcPct val="0"/>
                </a:spcAft>
              </a:pPr>
              <a:t>6</a:t>
            </a:fld>
            <a:endParaRPr lang="en-US" sz="1270" dirty="0">
              <a:solidFill>
                <a:schemeClr val="bg1"/>
              </a:solidFill>
            </a:endParaRPr>
          </a:p>
        </p:txBody>
      </p:sp>
      <p:sp>
        <p:nvSpPr>
          <p:cNvPr id="14" name="Fußzeilenplatzhalter 4">
            <a:extLst>
              <a:ext uri="{FF2B5EF4-FFF2-40B4-BE49-F238E27FC236}">
                <a16:creationId xmlns:a16="http://schemas.microsoft.com/office/drawing/2014/main" id="{5C79D11D-82D9-4FE8-8BA7-1E75FA72AE76}"/>
              </a:ext>
            </a:extLst>
          </p:cNvPr>
          <p:cNvSpPr txBox="1">
            <a:spLocks/>
          </p:cNvSpPr>
          <p:nvPr/>
        </p:nvSpPr>
        <p:spPr bwMode="gray">
          <a:xfrm>
            <a:off x="3372341" y="6510008"/>
            <a:ext cx="5447319" cy="342838"/>
          </a:xfrm>
          <a:prstGeom prst="rect">
            <a:avLst/>
          </a:prstGeom>
        </p:spPr>
        <p:txBody>
          <a:bodyPr vert="horz" wrap="square" lIns="0" tIns="0" rIns="0" bIns="0" numCol="1" anchor="ctr" anchorCtr="0" compatLnSpc="1">
            <a:prstTxWarp prst="textNoShape">
              <a:avLst/>
            </a:prstTxWarp>
          </a:bodyPr>
          <a:lstStyle>
            <a:defPPr>
              <a:defRPr lang="de-DE"/>
            </a:defPPr>
            <a:lvl1pPr marL="0" algn="r" defTabSz="576226" rtl="0" eaLnBrk="1" latinLnBrk="0" hangingPunct="1">
              <a:lnSpc>
                <a:spcPct val="100000"/>
              </a:lnSpc>
              <a:spcBef>
                <a:spcPct val="0"/>
              </a:spcBef>
              <a:buClrTx/>
              <a:buSzTx/>
              <a:buFontTx/>
              <a:buNone/>
              <a:defRPr sz="1150" kern="1200">
                <a:solidFill>
                  <a:schemeClr val="tx1"/>
                </a:solidFill>
                <a:latin typeface="Tele-GroteskNor" pitchFamily="2" charset="0"/>
                <a:ea typeface="+mn-ea"/>
                <a:cs typeface="Arial Unicode MS" pitchFamily="34" charset="-128"/>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algn="ctr"/>
            <a:r>
              <a:rPr lang="en-US" sz="1111">
                <a:solidFill>
                  <a:schemeClr val="bg1"/>
                </a:solidFill>
                <a:latin typeface="TeleNeo Office" panose="020B0504040202090203" pitchFamily="34" charset="0"/>
              </a:rPr>
              <a:t>– confidential – </a:t>
            </a:r>
            <a:endParaRPr lang="en-US" sz="1111" dirty="0">
              <a:solidFill>
                <a:schemeClr val="bg1"/>
              </a:solidFill>
              <a:latin typeface="TeleNeo Office" panose="020B0504040202090203" pitchFamily="34" charset="0"/>
            </a:endParaRPr>
          </a:p>
        </p:txBody>
      </p:sp>
      <p:pic>
        <p:nvPicPr>
          <p:cNvPr id="17" name="Grafik 16" descr="T_Logo_3c_Slogan_p_INT.emf">
            <a:extLst>
              <a:ext uri="{FF2B5EF4-FFF2-40B4-BE49-F238E27FC236}">
                <a16:creationId xmlns:a16="http://schemas.microsoft.com/office/drawing/2014/main" id="{F46B6FF0-C2E5-4B9C-A82C-5BF3179131FA}"/>
              </a:ext>
            </a:extLst>
          </p:cNvPr>
          <p:cNvPicPr>
            <a:picLocks noChangeAspect="1"/>
          </p:cNvPicPr>
          <p:nvPr/>
        </p:nvPicPr>
        <p:blipFill>
          <a:blip r:embed="rId10"/>
          <a:stretch>
            <a:fillRect/>
          </a:stretch>
        </p:blipFill>
        <p:spPr>
          <a:xfrm>
            <a:off x="342840" y="6171614"/>
            <a:ext cx="2296395" cy="342838"/>
          </a:xfrm>
          <a:prstGeom prst="rect">
            <a:avLst/>
          </a:prstGeom>
        </p:spPr>
      </p:pic>
      <p:sp>
        <p:nvSpPr>
          <p:cNvPr id="18" name="Rectangle 1">
            <a:extLst>
              <a:ext uri="{FF2B5EF4-FFF2-40B4-BE49-F238E27FC236}">
                <a16:creationId xmlns:a16="http://schemas.microsoft.com/office/drawing/2014/main" id="{6E894EF6-805D-4F36-8D99-BCEF8C08939C}"/>
              </a:ext>
            </a:extLst>
          </p:cNvPr>
          <p:cNvSpPr/>
          <p:nvPr/>
        </p:nvSpPr>
        <p:spPr bwMode="gray">
          <a:xfrm>
            <a:off x="0" y="349382"/>
            <a:ext cx="11993782" cy="935716"/>
          </a:xfrm>
          <a:prstGeom prst="rect">
            <a:avLst/>
          </a:prstGeom>
          <a:solidFill>
            <a:schemeClr val="tx2"/>
          </a:solidFill>
          <a:ln w="19050" algn="ctr">
            <a:noFill/>
            <a:miter lim="800000"/>
            <a:headEnd/>
            <a:tailEnd/>
          </a:ln>
          <a:effectLst/>
        </p:spPr>
        <p:txBody>
          <a:bodyPr rot="0" spcFirstLastPara="0" vertOverflow="overflow" horzOverflow="overflow" vert="horz" wrap="square" lIns="80616" tIns="0" rIns="80616" bIns="40308" numCol="1" spcCol="0" rtlCol="0" fromWordArt="0" anchor="ctr" anchorCtr="0" forceAA="0" compatLnSpc="1">
            <a:prstTxWarp prst="textNoShape">
              <a:avLst/>
            </a:prstTxWarp>
            <a:noAutofit/>
          </a:bodyPr>
          <a:lstStyle/>
          <a:p>
            <a:pPr defTabSz="541754"/>
            <a:r>
              <a:rPr lang="en-US" sz="2963">
                <a:solidFill>
                  <a:srgbClr val="FFFFFF"/>
                </a:solidFill>
                <a:latin typeface="TeleNeo Office ExtraBold" panose="020B0A04040202090203" pitchFamily="34" charset="0"/>
              </a:rPr>
              <a:t>High total spectrum spend correlates with low wireless score in middle income European countries.</a:t>
            </a:r>
            <a:endParaRPr lang="en-US" sz="2963" dirty="0">
              <a:solidFill>
                <a:srgbClr val="FFFFFF"/>
              </a:solidFill>
              <a:latin typeface="TeleNeo Office ExtraBold" panose="020B0A04040202090203" pitchFamily="34" charset="0"/>
            </a:endParaRPr>
          </a:p>
        </p:txBody>
      </p:sp>
    </p:spTree>
    <p:extLst>
      <p:ext uri="{BB962C8B-B14F-4D97-AF65-F5344CB8AC3E}">
        <p14:creationId xmlns:p14="http://schemas.microsoft.com/office/powerpoint/2010/main" val="2451796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C5496F01-42D1-4AAF-B952-CAE21C8A5C52}"/>
              </a:ext>
            </a:extLst>
          </p:cNvPr>
          <p:cNvGraphicFramePr>
            <a:graphicFrameLocks noChangeAspect="1"/>
          </p:cNvGraphicFramePr>
          <p:nvPr>
            <p:custDataLst>
              <p:tags r:id="rId1"/>
            </p:custDataLst>
            <p:extLst>
              <p:ext uri="{D42A27DB-BD31-4B8C-83A1-F6EECF244321}">
                <p14:modId xmlns:p14="http://schemas.microsoft.com/office/powerpoint/2010/main" val="719568958"/>
              </p:ext>
            </p:extLst>
          </p:nvPr>
        </p:nvGraphicFramePr>
        <p:xfrm>
          <a:off x="1681" y="2206"/>
          <a:ext cx="1680" cy="1680"/>
        </p:xfrm>
        <a:graphic>
          <a:graphicData uri="http://schemas.openxmlformats.org/presentationml/2006/ole">
            <mc:AlternateContent xmlns:mc="http://schemas.openxmlformats.org/markup-compatibility/2006">
              <mc:Choice xmlns:v="urn:schemas-microsoft-com:vml" Requires="v">
                <p:oleObj name="think-cell Folie" r:id="rId5" imgW="328" imgH="328" progId="TCLayout.ActiveDocument.1">
                  <p:embed/>
                </p:oleObj>
              </mc:Choice>
              <mc:Fallback>
                <p:oleObj name="think-cell Folie" r:id="rId5" imgW="328" imgH="328" progId="TCLayout.ActiveDocument.1">
                  <p:embed/>
                  <p:pic>
                    <p:nvPicPr>
                      <p:cNvPr id="3" name="Object 2" hidden="1">
                        <a:extLst>
                          <a:ext uri="{FF2B5EF4-FFF2-40B4-BE49-F238E27FC236}">
                            <a16:creationId xmlns:a16="http://schemas.microsoft.com/office/drawing/2014/main" id="{C5496F01-42D1-4AAF-B952-CAE21C8A5C52}"/>
                          </a:ext>
                        </a:extLst>
                      </p:cNvPr>
                      <p:cNvPicPr/>
                      <p:nvPr/>
                    </p:nvPicPr>
                    <p:blipFill>
                      <a:blip r:embed="rId6"/>
                      <a:stretch>
                        <a:fillRect/>
                      </a:stretch>
                    </p:blipFill>
                    <p:spPr>
                      <a:xfrm>
                        <a:off x="1681" y="2206"/>
                        <a:ext cx="1680" cy="168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96CBDF24-7FC5-4F7D-BC90-719DB8803126}"/>
              </a:ext>
            </a:extLst>
          </p:cNvPr>
          <p:cNvSpPr/>
          <p:nvPr>
            <p:custDataLst>
              <p:tags r:id="rId2"/>
            </p:custDataLst>
          </p:nvPr>
        </p:nvSpPr>
        <p:spPr>
          <a:xfrm>
            <a:off x="1" y="526"/>
            <a:ext cx="167980" cy="167980"/>
          </a:xfrm>
          <a:prstGeom prst="rect">
            <a:avLst/>
          </a:prstGeom>
          <a:solidFill>
            <a:schemeClr val="tx2"/>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algn="ctr"/>
            <a:endParaRPr lang="en-US" sz="5998" dirty="0">
              <a:latin typeface="TeleGrotesk Headline Ultra" pitchFamily="2" charset="0"/>
              <a:ea typeface="+mj-ea"/>
              <a:cs typeface="+mj-cs"/>
              <a:sym typeface="TeleGrotesk Headline Ultra" pitchFamily="2" charset="0"/>
            </a:endParaRPr>
          </a:p>
        </p:txBody>
      </p:sp>
      <p:sp>
        <p:nvSpPr>
          <p:cNvPr id="2" name="Titel 1">
            <a:extLst>
              <a:ext uri="{FF2B5EF4-FFF2-40B4-BE49-F238E27FC236}">
                <a16:creationId xmlns:a16="http://schemas.microsoft.com/office/drawing/2014/main" id="{87CD0B60-1EE5-474A-825E-1B7FEA322784}"/>
              </a:ext>
            </a:extLst>
          </p:cNvPr>
          <p:cNvSpPr>
            <a:spLocks noGrp="1"/>
          </p:cNvSpPr>
          <p:nvPr>
            <p:ph type="title"/>
          </p:nvPr>
        </p:nvSpPr>
        <p:spPr/>
        <p:txBody>
          <a:bodyPr vert="horz"/>
          <a:lstStyle/>
          <a:p>
            <a:pPr defTabSz="1151850">
              <a:defRPr/>
            </a:pPr>
            <a:br>
              <a:rPr lang="en-GB" sz="6600" dirty="0">
                <a:latin typeface="TeleNeo Office ExtraBold" panose="020B0A04040202090203" pitchFamily="34" charset="0"/>
              </a:rPr>
            </a:br>
            <a:br>
              <a:rPr lang="en-GB" sz="6600" dirty="0">
                <a:latin typeface="TeleNeo Office ExtraBold" panose="020B0A04040202090203" pitchFamily="34" charset="0"/>
              </a:rPr>
            </a:br>
            <a:r>
              <a:rPr lang="en-GB" sz="4400" dirty="0"/>
              <a:t>Starting prices as the relevant guidance for benchmarking</a:t>
            </a:r>
          </a:p>
        </p:txBody>
      </p:sp>
      <p:pic>
        <p:nvPicPr>
          <p:cNvPr id="15" name="Grafik 544">
            <a:extLst>
              <a:ext uri="{FF2B5EF4-FFF2-40B4-BE49-F238E27FC236}">
                <a16:creationId xmlns:a16="http://schemas.microsoft.com/office/drawing/2014/main" id="{3676CC69-7DEF-4BF4-91BC-ED3EBDD2CD63}"/>
              </a:ext>
            </a:extLst>
          </p:cNvPr>
          <p:cNvPicPr>
            <a:picLocks noGrp="1" noChangeAspect="1"/>
          </p:cNvPicPr>
          <p:nvPr>
            <p:ph type="pic" sz="quarter" idx="12"/>
          </p:nvPr>
        </p:nvPicPr>
        <p:blipFill rotWithShape="1">
          <a:blip r:embed="rId7" cstate="print">
            <a:extLst>
              <a:ext uri="{28A0092B-C50C-407E-A947-70E740481C1C}">
                <a14:useLocalDpi xmlns:a14="http://schemas.microsoft.com/office/drawing/2010/main"/>
              </a:ext>
            </a:extLst>
          </a:blip>
          <a:srcRect l="16165" r="16165"/>
          <a:stretch/>
        </p:blipFill>
        <p:spPr bwMode="gray"/>
      </p:pic>
    </p:spTree>
    <p:extLst>
      <p:ext uri="{BB962C8B-B14F-4D97-AF65-F5344CB8AC3E}">
        <p14:creationId xmlns:p14="http://schemas.microsoft.com/office/powerpoint/2010/main" val="31371865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5">
            <a:extLst>
              <a:ext uri="{FF2B5EF4-FFF2-40B4-BE49-F238E27FC236}">
                <a16:creationId xmlns:a16="http://schemas.microsoft.com/office/drawing/2014/main" id="{4C8E3BD2-7EA2-4AA9-9A6E-894F3162DB8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68" y="526"/>
            <a:ext cx="12190133" cy="6856950"/>
          </a:xfrm>
          <a:prstGeom prst="rect">
            <a:avLst/>
          </a:prstGeom>
          <a:solidFill>
            <a:schemeClr val="tx1">
              <a:lumMod val="50000"/>
              <a:alpha val="56000"/>
            </a:schemeClr>
          </a:solidFill>
        </p:spPr>
      </p:pic>
      <p:graphicFrame>
        <p:nvGraphicFramePr>
          <p:cNvPr id="48129" name="Objekt 3" hidden="1"/>
          <p:cNvGraphicFramePr>
            <a:graphicFrameLocks noChangeAspect="1"/>
          </p:cNvGraphicFramePr>
          <p:nvPr>
            <p:custDataLst>
              <p:tags r:id="rId1"/>
            </p:custDataLst>
            <p:extLst>
              <p:ext uri="{D42A27DB-BD31-4B8C-83A1-F6EECF244321}">
                <p14:modId xmlns:p14="http://schemas.microsoft.com/office/powerpoint/2010/main" val="1526436788"/>
              </p:ext>
            </p:extLst>
          </p:nvPr>
        </p:nvGraphicFramePr>
        <p:xfrm>
          <a:off x="1682" y="2206"/>
          <a:ext cx="1679" cy="1679"/>
        </p:xfrm>
        <a:graphic>
          <a:graphicData uri="http://schemas.openxmlformats.org/presentationml/2006/ole">
            <mc:AlternateContent xmlns:mc="http://schemas.openxmlformats.org/markup-compatibility/2006">
              <mc:Choice xmlns:v="urn:schemas-microsoft-com:vml" Requires="v">
                <p:oleObj name="think-cell Folie" r:id="rId6" imgW="360" imgH="360" progId="TCLayout.ActiveDocument.1">
                  <p:embed/>
                </p:oleObj>
              </mc:Choice>
              <mc:Fallback>
                <p:oleObj name="think-cell Folie" r:id="rId6" imgW="360" imgH="360" progId="TCLayout.ActiveDocument.1">
                  <p:embed/>
                  <p:pic>
                    <p:nvPicPr>
                      <p:cNvPr id="48129" name="Objekt 3" hidden="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82" y="2206"/>
                        <a:ext cx="1679" cy="167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8130" name="Rechteck 2" hidden="1"/>
          <p:cNvSpPr>
            <a:spLocks noChangeArrowheads="1"/>
          </p:cNvSpPr>
          <p:nvPr>
            <p:custDataLst>
              <p:tags r:id="rId2"/>
            </p:custDataLst>
          </p:nvPr>
        </p:nvSpPr>
        <p:spPr bwMode="gray">
          <a:xfrm>
            <a:off x="1" y="526"/>
            <a:ext cx="167980" cy="167980"/>
          </a:xfrm>
          <a:prstGeom prst="rect">
            <a:avLst/>
          </a:prstGeom>
          <a:solidFill>
            <a:schemeClr val="bg1"/>
          </a:solidFill>
          <a:ln w="19050">
            <a:solidFill>
              <a:schemeClr val="tx2"/>
            </a:solidFill>
            <a:miter lim="800000"/>
            <a:headEnd/>
            <a:tailEnd/>
          </a:ln>
        </p:spPr>
        <p:txBody>
          <a:bodyPr vert="horz" wrap="none" lIns="0" tIns="0" rIns="0" bIns="0" numCol="1" spcCol="0" anchor="ctr" anchorCtr="0">
            <a:noAutofit/>
          </a:bodyPr>
          <a:lstStyle>
            <a:lvl1pPr defTabSz="457200">
              <a:defRPr sz="2300">
                <a:solidFill>
                  <a:schemeClr val="tx1"/>
                </a:solidFill>
                <a:latin typeface="TeleGrotesk Next" pitchFamily="2" charset="0"/>
              </a:defRPr>
            </a:lvl1pPr>
            <a:lvl2pPr defTabSz="457200">
              <a:defRPr sz="2300">
                <a:solidFill>
                  <a:schemeClr val="tx1"/>
                </a:solidFill>
                <a:latin typeface="TeleGrotesk Next" pitchFamily="2" charset="0"/>
              </a:defRPr>
            </a:lvl2pPr>
            <a:lvl3pPr defTabSz="457200">
              <a:defRPr sz="2300">
                <a:solidFill>
                  <a:schemeClr val="tx1"/>
                </a:solidFill>
                <a:latin typeface="TeleGrotesk Next" pitchFamily="2" charset="0"/>
              </a:defRPr>
            </a:lvl3pPr>
            <a:lvl4pPr defTabSz="457200">
              <a:defRPr sz="2300">
                <a:solidFill>
                  <a:schemeClr val="tx1"/>
                </a:solidFill>
                <a:latin typeface="TeleGrotesk Next" pitchFamily="2" charset="0"/>
              </a:defRPr>
            </a:lvl4pPr>
            <a:lvl5pPr defTabSz="457200">
              <a:defRPr sz="2300">
                <a:solidFill>
                  <a:schemeClr val="tx1"/>
                </a:solidFill>
                <a:latin typeface="TeleGrotesk Next" pitchFamily="2" charset="0"/>
              </a:defRPr>
            </a:lvl5pPr>
            <a:lvl6pPr marL="2760663" indent="-474663" defTabSz="457200" eaLnBrk="0" fontAlgn="base" hangingPunct="0">
              <a:spcBef>
                <a:spcPct val="0"/>
              </a:spcBef>
              <a:spcAft>
                <a:spcPct val="0"/>
              </a:spcAft>
              <a:defRPr sz="2300">
                <a:solidFill>
                  <a:schemeClr val="tx1"/>
                </a:solidFill>
                <a:latin typeface="TeleGrotesk Next" pitchFamily="2" charset="0"/>
              </a:defRPr>
            </a:lvl6pPr>
            <a:lvl7pPr marL="3217863" indent="-474663" defTabSz="457200" eaLnBrk="0" fontAlgn="base" hangingPunct="0">
              <a:spcBef>
                <a:spcPct val="0"/>
              </a:spcBef>
              <a:spcAft>
                <a:spcPct val="0"/>
              </a:spcAft>
              <a:defRPr sz="2300">
                <a:solidFill>
                  <a:schemeClr val="tx1"/>
                </a:solidFill>
                <a:latin typeface="TeleGrotesk Next" pitchFamily="2" charset="0"/>
              </a:defRPr>
            </a:lvl7pPr>
            <a:lvl8pPr marL="3675063" indent="-474663" defTabSz="457200" eaLnBrk="0" fontAlgn="base" hangingPunct="0">
              <a:spcBef>
                <a:spcPct val="0"/>
              </a:spcBef>
              <a:spcAft>
                <a:spcPct val="0"/>
              </a:spcAft>
              <a:defRPr sz="2300">
                <a:solidFill>
                  <a:schemeClr val="tx1"/>
                </a:solidFill>
                <a:latin typeface="TeleGrotesk Next" pitchFamily="2" charset="0"/>
              </a:defRPr>
            </a:lvl8pPr>
            <a:lvl9pPr marL="4132263" indent="-474663" defTabSz="457200" eaLnBrk="0" fontAlgn="base" hangingPunct="0">
              <a:spcBef>
                <a:spcPct val="0"/>
              </a:spcBef>
              <a:spcAft>
                <a:spcPct val="0"/>
              </a:spcAft>
              <a:defRPr sz="2300">
                <a:solidFill>
                  <a:schemeClr val="tx1"/>
                </a:solidFill>
                <a:latin typeface="TeleGrotesk Next" pitchFamily="2" charset="0"/>
              </a:defRPr>
            </a:lvl9pPr>
          </a:lstStyle>
          <a:p>
            <a:pPr algn="ctr" eaLnBrk="0" fontAlgn="base" hangingPunct="0">
              <a:spcBef>
                <a:spcPct val="0"/>
              </a:spcBef>
              <a:spcAft>
                <a:spcPct val="0"/>
              </a:spcAft>
              <a:buClr>
                <a:srgbClr val="E20074"/>
              </a:buClr>
              <a:buSzPct val="75000"/>
              <a:defRPr/>
            </a:pPr>
            <a:endParaRPr lang="de-DE" altLang="en-US" sz="3386" dirty="0">
              <a:solidFill>
                <a:srgbClr val="4B4B4B"/>
              </a:solidFill>
              <a:latin typeface="TeleGrotesk Next Ultra" pitchFamily="2" charset="0"/>
              <a:ea typeface="TeleGrotesk Next Ultra" pitchFamily="2" charset="0"/>
              <a:cs typeface="TeleGrotesk Next Ultra" pitchFamily="2" charset="0"/>
              <a:sym typeface="TeleGrotesk Next Ultra" pitchFamily="2" charset="0"/>
            </a:endParaRPr>
          </a:p>
        </p:txBody>
      </p:sp>
      <p:sp>
        <p:nvSpPr>
          <p:cNvPr id="43" name="Rectangle 1">
            <a:extLst>
              <a:ext uri="{FF2B5EF4-FFF2-40B4-BE49-F238E27FC236}">
                <a16:creationId xmlns:a16="http://schemas.microsoft.com/office/drawing/2014/main" id="{4142D051-15F0-4344-9A05-6EDF9B38972F}"/>
              </a:ext>
            </a:extLst>
          </p:cNvPr>
          <p:cNvSpPr/>
          <p:nvPr/>
        </p:nvSpPr>
        <p:spPr bwMode="gray">
          <a:xfrm>
            <a:off x="0" y="349382"/>
            <a:ext cx="11802286" cy="935716"/>
          </a:xfrm>
          <a:prstGeom prst="rect">
            <a:avLst/>
          </a:prstGeom>
          <a:solidFill>
            <a:schemeClr val="tx2"/>
          </a:solidFill>
          <a:ln w="19050" algn="ctr">
            <a:noFill/>
            <a:miter lim="800000"/>
            <a:headEnd/>
            <a:tailEnd/>
          </a:ln>
          <a:effectLst/>
        </p:spPr>
        <p:txBody>
          <a:bodyPr rot="0" spcFirstLastPara="0" vertOverflow="overflow" horzOverflow="overflow" vert="horz" wrap="square" lIns="80616" tIns="0" rIns="80616" bIns="40308" numCol="1" spcCol="0" rtlCol="0" fromWordArt="0" anchor="ctr" anchorCtr="0" forceAA="0" compatLnSpc="1">
            <a:prstTxWarp prst="textNoShape">
              <a:avLst/>
            </a:prstTxWarp>
            <a:noAutofit/>
          </a:bodyPr>
          <a:lstStyle/>
          <a:p>
            <a:pPr defTabSz="541754"/>
            <a:r>
              <a:rPr lang="en-US" sz="2963" dirty="0">
                <a:solidFill>
                  <a:srgbClr val="FFFFFF"/>
                </a:solidFill>
                <a:latin typeface="TeleNeo Office ExtraBold" panose="020B0A04040202090203" pitchFamily="34" charset="0"/>
              </a:rPr>
              <a:t>Suggested approach is to consider benchmarking of auction reserve prices in Europe per band since 2017.</a:t>
            </a:r>
          </a:p>
        </p:txBody>
      </p:sp>
      <p:sp>
        <p:nvSpPr>
          <p:cNvPr id="17" name="Rechteck 16">
            <a:extLst>
              <a:ext uri="{FF2B5EF4-FFF2-40B4-BE49-F238E27FC236}">
                <a16:creationId xmlns:a16="http://schemas.microsoft.com/office/drawing/2014/main" id="{48930599-192E-40BD-B5E2-9B7080C2ECA3}"/>
              </a:ext>
            </a:extLst>
          </p:cNvPr>
          <p:cNvSpPr/>
          <p:nvPr/>
        </p:nvSpPr>
        <p:spPr bwMode="gray">
          <a:xfrm>
            <a:off x="278845" y="1835153"/>
            <a:ext cx="11107970" cy="2831862"/>
          </a:xfrm>
          <a:prstGeom prst="rect">
            <a:avLst/>
          </a:prstGeom>
          <a:solidFill>
            <a:schemeClr val="tx1">
              <a:lumMod val="50000"/>
              <a:alpha val="56000"/>
            </a:schemeClr>
          </a:solidFill>
          <a:ln w="19050" algn="ctr">
            <a:noFill/>
            <a:miter lim="800000"/>
            <a:headEnd/>
            <a:tailEnd/>
          </a:ln>
          <a:effectLst/>
        </p:spPr>
        <p:txBody>
          <a:bodyPr lIns="38093" tIns="0" rIns="76186" bIns="38093" rtlCol="0" anchor="ctr"/>
          <a:lstStyle/>
          <a:p>
            <a:pPr algn="just">
              <a:lnSpc>
                <a:spcPts val="2328"/>
              </a:lnSpc>
              <a:spcBef>
                <a:spcPts val="212"/>
              </a:spcBef>
              <a:spcAft>
                <a:spcPts val="106"/>
              </a:spcAft>
            </a:pPr>
            <a:r>
              <a:rPr lang="en-US" sz="1905" i="1" dirty="0">
                <a:solidFill>
                  <a:schemeClr val="bg1"/>
                </a:solidFill>
                <a:latin typeface="TeleNeo Office" panose="020B0504040202090203" pitchFamily="34" charset="0"/>
                <a:cs typeface="Arial" charset="0"/>
              </a:rPr>
              <a:t>For the purpose of calculating and determining the starting price for the award of the radio frequency spectrum in the upcoming auction, we suggest considering benchmarking tender procedures for the same bands in other European countries.</a:t>
            </a:r>
          </a:p>
          <a:p>
            <a:pPr algn="just">
              <a:lnSpc>
                <a:spcPts val="2328"/>
              </a:lnSpc>
              <a:spcBef>
                <a:spcPts val="212"/>
              </a:spcBef>
              <a:spcAft>
                <a:spcPts val="106"/>
              </a:spcAft>
            </a:pPr>
            <a:r>
              <a:rPr lang="en-US" sz="1905" i="1" dirty="0">
                <a:solidFill>
                  <a:schemeClr val="bg1"/>
                </a:solidFill>
                <a:latin typeface="TeleNeo Office" panose="020B0504040202090203" pitchFamily="34" charset="0"/>
                <a:cs typeface="Arial" charset="0"/>
              </a:rPr>
              <a:t>We suggest to consider in the benchmarking the tender procedures applied in Europe from 2017 onwards, since then 3.x GHz spectrum was awarded for mobile usage. When applying benchmarking, the price that is included in the sample for a segment of 1x100 MHz in the 3.x GHz band is calculated per MHz and per capita per country. This price is adjusted by applying key indicators, such as a standardized license lifetime of 15 years per band and the purchasing power of Slovakia´s GDP compared to the indicators in the other European countries where rights have been assigned.</a:t>
            </a:r>
          </a:p>
        </p:txBody>
      </p:sp>
      <p:pic>
        <p:nvPicPr>
          <p:cNvPr id="11" name="Grafik 10" descr="T_Logo_3c_Slogan_p_INT.emf">
            <a:extLst>
              <a:ext uri="{FF2B5EF4-FFF2-40B4-BE49-F238E27FC236}">
                <a16:creationId xmlns:a16="http://schemas.microsoft.com/office/drawing/2014/main" id="{869E7E49-278E-48ED-AF95-F1AFF0C27FB9}"/>
              </a:ext>
            </a:extLst>
          </p:cNvPr>
          <p:cNvPicPr>
            <a:picLocks noChangeAspect="1"/>
          </p:cNvPicPr>
          <p:nvPr/>
        </p:nvPicPr>
        <p:blipFill>
          <a:blip r:embed="rId8"/>
          <a:stretch>
            <a:fillRect/>
          </a:stretch>
        </p:blipFill>
        <p:spPr>
          <a:xfrm>
            <a:off x="342840" y="6171614"/>
            <a:ext cx="2296395" cy="342838"/>
          </a:xfrm>
          <a:prstGeom prst="rect">
            <a:avLst/>
          </a:prstGeom>
        </p:spPr>
      </p:pic>
      <p:sp>
        <p:nvSpPr>
          <p:cNvPr id="14" name="Foliennummernplatzhalter 4">
            <a:extLst>
              <a:ext uri="{FF2B5EF4-FFF2-40B4-BE49-F238E27FC236}">
                <a16:creationId xmlns:a16="http://schemas.microsoft.com/office/drawing/2014/main" id="{BCFDEEE0-3EEB-41CA-B163-FD1728D0A60F}"/>
              </a:ext>
            </a:extLst>
          </p:cNvPr>
          <p:cNvSpPr txBox="1">
            <a:spLocks/>
          </p:cNvSpPr>
          <p:nvPr/>
        </p:nvSpPr>
        <p:spPr>
          <a:xfrm>
            <a:off x="11466035" y="6255022"/>
            <a:ext cx="457197" cy="342838"/>
          </a:xfrm>
          <a:prstGeom prst="rect">
            <a:avLst/>
          </a:prstGeom>
        </p:spPr>
        <p:txBody>
          <a:bodyPr/>
          <a:lstStyle>
            <a:defPPr>
              <a:defRPr lang="de-DE"/>
            </a:defPPr>
            <a:lvl1pPr marL="0" algn="l" defTabSz="1152144" rtl="0" eaLnBrk="1" latinLnBrk="0" hangingPunct="1">
              <a:defRPr sz="12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fontAlgn="base">
              <a:spcAft>
                <a:spcPct val="0"/>
              </a:spcAft>
            </a:pPr>
            <a:fld id="{31ED8236-F742-4994-B025-3D78EEC04644}" type="slidenum">
              <a:rPr lang="en-US" sz="1270">
                <a:solidFill>
                  <a:schemeClr val="bg1"/>
                </a:solidFill>
              </a:rPr>
              <a:pPr fontAlgn="base">
                <a:spcAft>
                  <a:spcPct val="0"/>
                </a:spcAft>
              </a:pPr>
              <a:t>8</a:t>
            </a:fld>
            <a:endParaRPr lang="en-US" sz="1270" dirty="0">
              <a:solidFill>
                <a:schemeClr val="bg1"/>
              </a:solidFill>
            </a:endParaRPr>
          </a:p>
        </p:txBody>
      </p:sp>
      <p:sp>
        <p:nvSpPr>
          <p:cNvPr id="20" name="Fußzeilenplatzhalter 4">
            <a:extLst>
              <a:ext uri="{FF2B5EF4-FFF2-40B4-BE49-F238E27FC236}">
                <a16:creationId xmlns:a16="http://schemas.microsoft.com/office/drawing/2014/main" id="{134B7272-D087-46D8-AFB3-D0C0A8B318F6}"/>
              </a:ext>
            </a:extLst>
          </p:cNvPr>
          <p:cNvSpPr txBox="1">
            <a:spLocks/>
          </p:cNvSpPr>
          <p:nvPr/>
        </p:nvSpPr>
        <p:spPr bwMode="gray">
          <a:xfrm>
            <a:off x="3372341" y="6510008"/>
            <a:ext cx="5447319" cy="342838"/>
          </a:xfrm>
          <a:prstGeom prst="rect">
            <a:avLst/>
          </a:prstGeom>
        </p:spPr>
        <p:txBody>
          <a:bodyPr vert="horz" wrap="square" lIns="0" tIns="0" rIns="0" bIns="0" numCol="1" anchor="ctr" anchorCtr="0" compatLnSpc="1">
            <a:prstTxWarp prst="textNoShape">
              <a:avLst/>
            </a:prstTxWarp>
          </a:bodyPr>
          <a:lstStyle>
            <a:defPPr>
              <a:defRPr lang="de-DE"/>
            </a:defPPr>
            <a:lvl1pPr marL="0" algn="r" defTabSz="576226" rtl="0" eaLnBrk="1" latinLnBrk="0" hangingPunct="1">
              <a:lnSpc>
                <a:spcPct val="100000"/>
              </a:lnSpc>
              <a:spcBef>
                <a:spcPct val="0"/>
              </a:spcBef>
              <a:buClrTx/>
              <a:buSzTx/>
              <a:buFontTx/>
              <a:buNone/>
              <a:defRPr sz="1150" kern="1200">
                <a:solidFill>
                  <a:schemeClr val="tx1"/>
                </a:solidFill>
                <a:latin typeface="Tele-GroteskNor" pitchFamily="2" charset="0"/>
                <a:ea typeface="+mn-ea"/>
                <a:cs typeface="Arial Unicode MS" pitchFamily="34" charset="-128"/>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algn="ctr"/>
            <a:r>
              <a:rPr lang="en-US" sz="1111">
                <a:solidFill>
                  <a:schemeClr val="bg1"/>
                </a:solidFill>
                <a:latin typeface="TeleNeo Office" panose="020B0504040202090203" pitchFamily="34" charset="0"/>
              </a:rPr>
              <a:t>– confidential – </a:t>
            </a:r>
            <a:endParaRPr lang="en-US" sz="1111" dirty="0">
              <a:solidFill>
                <a:schemeClr val="bg1"/>
              </a:solidFill>
              <a:latin typeface="TeleNeo Office" panose="020B0504040202090203" pitchFamily="34" charset="0"/>
            </a:endParaRPr>
          </a:p>
        </p:txBody>
      </p:sp>
    </p:spTree>
    <p:extLst>
      <p:ext uri="{BB962C8B-B14F-4D97-AF65-F5344CB8AC3E}">
        <p14:creationId xmlns:p14="http://schemas.microsoft.com/office/powerpoint/2010/main" val="1156331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8EC7D23-5C34-422A-ABF8-F343DF7E7781}"/>
              </a:ext>
            </a:extLst>
          </p:cNvPr>
          <p:cNvGraphicFramePr>
            <a:graphicFrameLocks noChangeAspect="1"/>
          </p:cNvGraphicFramePr>
          <p:nvPr>
            <p:custDataLst>
              <p:tags r:id="rId1"/>
            </p:custDataLst>
            <p:extLst>
              <p:ext uri="{D42A27DB-BD31-4B8C-83A1-F6EECF244321}">
                <p14:modId xmlns:p14="http://schemas.microsoft.com/office/powerpoint/2010/main" val="1618556921"/>
              </p:ext>
            </p:extLst>
          </p:nvPr>
        </p:nvGraphicFramePr>
        <p:xfrm>
          <a:off x="1681" y="2206"/>
          <a:ext cx="1680" cy="1680"/>
        </p:xfrm>
        <a:graphic>
          <a:graphicData uri="http://schemas.openxmlformats.org/presentationml/2006/ole">
            <mc:AlternateContent xmlns:mc="http://schemas.openxmlformats.org/markup-compatibility/2006">
              <mc:Choice xmlns:v="urn:schemas-microsoft-com:vml" Requires="v">
                <p:oleObj name="think-cell Folie" r:id="rId3" imgW="530" imgH="531" progId="TCLayout.ActiveDocument.1">
                  <p:embed/>
                </p:oleObj>
              </mc:Choice>
              <mc:Fallback>
                <p:oleObj name="think-cell Folie" r:id="rId3" imgW="530" imgH="531" progId="TCLayout.ActiveDocument.1">
                  <p:embed/>
                  <p:pic>
                    <p:nvPicPr>
                      <p:cNvPr id="6" name="Objekt 5" hidden="1">
                        <a:extLst>
                          <a:ext uri="{FF2B5EF4-FFF2-40B4-BE49-F238E27FC236}">
                            <a16:creationId xmlns:a16="http://schemas.microsoft.com/office/drawing/2014/main" id="{18EC7D23-5C34-422A-ABF8-F343DF7E7781}"/>
                          </a:ext>
                        </a:extLst>
                      </p:cNvPr>
                      <p:cNvPicPr/>
                      <p:nvPr/>
                    </p:nvPicPr>
                    <p:blipFill>
                      <a:blip r:embed="rId4"/>
                      <a:stretch>
                        <a:fillRect/>
                      </a:stretch>
                    </p:blipFill>
                    <p:spPr>
                      <a:xfrm>
                        <a:off x="1681" y="2206"/>
                        <a:ext cx="1680" cy="1680"/>
                      </a:xfrm>
                      <a:prstGeom prst="rect">
                        <a:avLst/>
                      </a:prstGeom>
                    </p:spPr>
                  </p:pic>
                </p:oleObj>
              </mc:Fallback>
            </mc:AlternateContent>
          </a:graphicData>
        </a:graphic>
      </p:graphicFrame>
      <p:pic>
        <p:nvPicPr>
          <p:cNvPr id="9" name="Picture 5">
            <a:extLst>
              <a:ext uri="{FF2B5EF4-FFF2-40B4-BE49-F238E27FC236}">
                <a16:creationId xmlns:a16="http://schemas.microsoft.com/office/drawing/2014/main" id="{4E3F9199-5357-4492-AB76-8D879F3DFF59}"/>
              </a:ext>
            </a:extLst>
          </p:cNvPr>
          <p:cNvPicPr>
            <a:picLocks noChangeAspect="1"/>
          </p:cNvPicPr>
          <p:nvPr/>
        </p:nvPicPr>
        <p:blipFill>
          <a:blip r:embed="rId5" cstate="email">
            <a:alphaModFix/>
            <a:extLst>
              <a:ext uri="{28A0092B-C50C-407E-A947-70E740481C1C}">
                <a14:useLocalDpi xmlns:a14="http://schemas.microsoft.com/office/drawing/2010/main"/>
              </a:ext>
            </a:extLst>
          </a:blip>
          <a:stretch>
            <a:fillRect/>
          </a:stretch>
        </p:blipFill>
        <p:spPr>
          <a:xfrm>
            <a:off x="3361" y="525"/>
            <a:ext cx="12190133" cy="6856950"/>
          </a:xfrm>
          <a:prstGeom prst="rect">
            <a:avLst/>
          </a:prstGeom>
          <a:solidFill>
            <a:schemeClr val="tx1">
              <a:lumMod val="50000"/>
              <a:alpha val="56000"/>
            </a:schemeClr>
          </a:solidFill>
        </p:spPr>
      </p:pic>
      <p:pic>
        <p:nvPicPr>
          <p:cNvPr id="10" name="Grafik 9" descr="T_Logo_3c_Slogan_p_INT.emf">
            <a:extLst>
              <a:ext uri="{FF2B5EF4-FFF2-40B4-BE49-F238E27FC236}">
                <a16:creationId xmlns:a16="http://schemas.microsoft.com/office/drawing/2014/main" id="{AD8081E8-529C-432C-B024-B27A384FF030}"/>
              </a:ext>
            </a:extLst>
          </p:cNvPr>
          <p:cNvPicPr>
            <a:picLocks noChangeAspect="1"/>
          </p:cNvPicPr>
          <p:nvPr/>
        </p:nvPicPr>
        <p:blipFill>
          <a:blip r:embed="rId6"/>
          <a:stretch>
            <a:fillRect/>
          </a:stretch>
        </p:blipFill>
        <p:spPr>
          <a:xfrm>
            <a:off x="342840" y="6171614"/>
            <a:ext cx="2296395" cy="342838"/>
          </a:xfrm>
          <a:prstGeom prst="rect">
            <a:avLst/>
          </a:prstGeom>
        </p:spPr>
      </p:pic>
      <p:sp>
        <p:nvSpPr>
          <p:cNvPr id="11" name="Foliennummernplatzhalter 4">
            <a:extLst>
              <a:ext uri="{FF2B5EF4-FFF2-40B4-BE49-F238E27FC236}">
                <a16:creationId xmlns:a16="http://schemas.microsoft.com/office/drawing/2014/main" id="{D4653AED-E15B-478A-A6FB-4032E703D4B2}"/>
              </a:ext>
            </a:extLst>
          </p:cNvPr>
          <p:cNvSpPr txBox="1">
            <a:spLocks/>
          </p:cNvSpPr>
          <p:nvPr/>
        </p:nvSpPr>
        <p:spPr>
          <a:xfrm>
            <a:off x="11466035" y="6255022"/>
            <a:ext cx="457197" cy="342838"/>
          </a:xfrm>
          <a:prstGeom prst="rect">
            <a:avLst/>
          </a:prstGeom>
        </p:spPr>
        <p:txBody>
          <a:bodyPr/>
          <a:lstStyle>
            <a:defPPr>
              <a:defRPr lang="de-DE"/>
            </a:defPPr>
            <a:lvl1pPr marL="0" algn="l" defTabSz="1152144" rtl="0" eaLnBrk="1" latinLnBrk="0" hangingPunct="1">
              <a:defRPr sz="12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fontAlgn="base">
              <a:spcAft>
                <a:spcPct val="0"/>
              </a:spcAft>
            </a:pPr>
            <a:fld id="{31ED8236-F742-4994-B025-3D78EEC04644}" type="slidenum">
              <a:rPr lang="en-US" sz="1270">
                <a:solidFill>
                  <a:schemeClr val="bg1"/>
                </a:solidFill>
              </a:rPr>
              <a:pPr fontAlgn="base">
                <a:spcAft>
                  <a:spcPct val="0"/>
                </a:spcAft>
              </a:pPr>
              <a:t>9</a:t>
            </a:fld>
            <a:endParaRPr lang="en-US" sz="1270" dirty="0">
              <a:solidFill>
                <a:schemeClr val="bg1"/>
              </a:solidFill>
            </a:endParaRPr>
          </a:p>
        </p:txBody>
      </p:sp>
      <p:sp>
        <p:nvSpPr>
          <p:cNvPr id="12" name="Rechteck 11">
            <a:extLst>
              <a:ext uri="{FF2B5EF4-FFF2-40B4-BE49-F238E27FC236}">
                <a16:creationId xmlns:a16="http://schemas.microsoft.com/office/drawing/2014/main" id="{DB7503BC-DE1D-41EF-9AD3-B1EF97555BA7}"/>
              </a:ext>
            </a:extLst>
          </p:cNvPr>
          <p:cNvSpPr/>
          <p:nvPr/>
        </p:nvSpPr>
        <p:spPr bwMode="gray">
          <a:xfrm>
            <a:off x="3361" y="1139964"/>
            <a:ext cx="11990421" cy="4916486"/>
          </a:xfrm>
          <a:prstGeom prst="rect">
            <a:avLst/>
          </a:prstGeom>
          <a:solidFill>
            <a:schemeClr val="tx1">
              <a:lumMod val="50000"/>
              <a:alpha val="56000"/>
            </a:schemeClr>
          </a:solidFill>
          <a:ln w="19050" algn="ctr">
            <a:noFill/>
            <a:miter lim="800000"/>
            <a:headEnd/>
            <a:tailEnd/>
          </a:ln>
          <a:effectLst/>
        </p:spPr>
        <p:txBody>
          <a:bodyPr lIns="38093" tIns="0" rIns="152373" bIns="38093" rtlCol="0" anchor="t"/>
          <a:lstStyle/>
          <a:p>
            <a:pPr marL="658456" lvl="1" indent="-282195" defTabSz="483862" fontAlgn="base">
              <a:spcBef>
                <a:spcPts val="106"/>
              </a:spcBef>
              <a:buClr>
                <a:schemeClr val="bg1"/>
              </a:buClr>
              <a:buSzPct val="90000"/>
              <a:buFont typeface="+mj-lt"/>
              <a:buAutoNum type="arabicPeriod"/>
              <a:defRPr/>
            </a:pPr>
            <a:endParaRPr lang="de-DE" sz="1587" dirty="0">
              <a:solidFill>
                <a:schemeClr val="bg1"/>
              </a:solidFill>
              <a:latin typeface="TeleNeo Office" panose="020B0504040202090203" pitchFamily="34" charset="0"/>
              <a:cs typeface="Arial" charset="0"/>
              <a:sym typeface="Wingdings" panose="05000000000000000000" pitchFamily="2" charset="2"/>
            </a:endParaRPr>
          </a:p>
          <a:p>
            <a:pPr marL="755880" lvl="1" defTabSz="483862" fontAlgn="base">
              <a:lnSpc>
                <a:spcPts val="1905"/>
              </a:lnSpc>
              <a:spcBef>
                <a:spcPts val="317"/>
              </a:spcBef>
              <a:spcAft>
                <a:spcPts val="317"/>
              </a:spcAft>
              <a:buClr>
                <a:schemeClr val="bg1"/>
              </a:buClr>
              <a:buSzPct val="90000"/>
              <a:defRPr/>
            </a:pPr>
            <a:r>
              <a:rPr lang="en-US" sz="1587"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When applying benchmarking </a:t>
            </a:r>
            <a:r>
              <a:rPr lang="en-US" sz="1587" dirty="0">
                <a:solidFill>
                  <a:schemeClr val="bg1"/>
                </a:solidFill>
                <a:latin typeface="TeleNeo Office" panose="020B0504040202090203" pitchFamily="34" charset="0"/>
                <a:ea typeface="TeleGrotesk Next" pitchFamily="2" charset="0"/>
                <a:cs typeface="TeleGrotesk Next" pitchFamily="2" charset="0"/>
              </a:rPr>
              <a:t>to calculate </a:t>
            </a:r>
            <a:r>
              <a:rPr lang="en-US" sz="1587" i="1" dirty="0">
                <a:solidFill>
                  <a:schemeClr val="bg1"/>
                </a:solidFill>
                <a:latin typeface="TeleNeo Office" panose="020B0504040202090203" pitchFamily="34" charset="0"/>
                <a:ea typeface="TeleGrotesk Next" pitchFamily="2" charset="0"/>
                <a:cs typeface="TeleGrotesk Next" pitchFamily="2" charset="0"/>
              </a:rPr>
              <a:t>starting prices</a:t>
            </a:r>
            <a:r>
              <a:rPr lang="en-US" sz="1587"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 it is appropriate to include </a:t>
            </a:r>
            <a:r>
              <a:rPr lang="en-US" sz="1587" i="1"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only the starting prices </a:t>
            </a:r>
            <a:r>
              <a:rPr lang="en-US" sz="1587"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of the historic tender procedures in the sample. Final auction prices are not suitable for setting starting prices. Therefore, we provide starting price benchmarks as fair price points to give guidance. </a:t>
            </a:r>
          </a:p>
          <a:p>
            <a:pPr marL="755880" lvl="1" defTabSz="483862" fontAlgn="base">
              <a:lnSpc>
                <a:spcPts val="1905"/>
              </a:lnSpc>
              <a:spcBef>
                <a:spcPts val="317"/>
              </a:spcBef>
              <a:spcAft>
                <a:spcPts val="317"/>
              </a:spcAft>
              <a:buClr>
                <a:schemeClr val="bg1"/>
              </a:buClr>
              <a:buSzPct val="90000"/>
              <a:defRPr/>
            </a:pPr>
            <a:r>
              <a:rPr lang="en-US" sz="1587"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S</a:t>
            </a:r>
            <a:r>
              <a:rPr lang="en-US" sz="1587" dirty="0">
                <a:solidFill>
                  <a:schemeClr val="bg1"/>
                </a:solidFill>
                <a:latin typeface="TeleNeo Office" panose="020B0504040202090203" pitchFamily="34" charset="0"/>
                <a:ea typeface="TeleGrotesk Next" pitchFamily="2" charset="0"/>
                <a:cs typeface="TeleGrotesk Next" pitchFamily="2" charset="0"/>
              </a:rPr>
              <a:t>etting higher reserve prices based on final auction price benchmarks may increase the risk of unsold spectrum. </a:t>
            </a:r>
          </a:p>
          <a:p>
            <a:pPr marL="755880" lvl="1" defTabSz="483862" fontAlgn="base">
              <a:lnSpc>
                <a:spcPts val="1905"/>
              </a:lnSpc>
              <a:spcBef>
                <a:spcPts val="317"/>
              </a:spcBef>
              <a:spcAft>
                <a:spcPts val="317"/>
              </a:spcAft>
              <a:buClr>
                <a:schemeClr val="bg1"/>
              </a:buClr>
              <a:buSzPct val="90000"/>
              <a:defRPr/>
            </a:pPr>
            <a:r>
              <a:rPr lang="en-US" sz="1587" dirty="0">
                <a:solidFill>
                  <a:schemeClr val="bg1"/>
                </a:solidFill>
                <a:latin typeface="TeleNeo Office" panose="020B0504040202090203" pitchFamily="34" charset="0"/>
                <a:ea typeface="TeleGrotesk Next" pitchFamily="2" charset="0"/>
                <a:cs typeface="TeleGrotesk Next" pitchFamily="2" charset="0"/>
              </a:rPr>
              <a:t>Higher reserve prices based on final auction price benchmarks may also discourage participation. To the benefit of a wide spectrum usage and the swift deployment of 5G infrastructure in Slovakia, an auction should not improperly preclude bidders from having the opportunity to participate in the auction.</a:t>
            </a:r>
          </a:p>
          <a:p>
            <a:pPr marL="755880" lvl="1" defTabSz="483862" fontAlgn="base">
              <a:lnSpc>
                <a:spcPts val="1905"/>
              </a:lnSpc>
              <a:spcBef>
                <a:spcPts val="317"/>
              </a:spcBef>
              <a:spcAft>
                <a:spcPts val="317"/>
              </a:spcAft>
              <a:buClr>
                <a:schemeClr val="bg1"/>
              </a:buClr>
              <a:buSzPct val="90000"/>
              <a:defRPr/>
            </a:pPr>
            <a:r>
              <a:rPr lang="en-US" sz="1587"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Basically, lower starting prices favor investment into infrastructure and a swift rollout in Slovakia.</a:t>
            </a:r>
          </a:p>
          <a:p>
            <a:pPr marL="755880" lvl="1" defTabSz="483862" fontAlgn="base">
              <a:lnSpc>
                <a:spcPts val="1905"/>
              </a:lnSpc>
              <a:spcBef>
                <a:spcPts val="317"/>
              </a:spcBef>
              <a:spcAft>
                <a:spcPts val="317"/>
              </a:spcAft>
              <a:buClr>
                <a:schemeClr val="bg1"/>
              </a:buClr>
              <a:buSzPct val="90000"/>
              <a:defRPr/>
            </a:pPr>
            <a:r>
              <a:rPr lang="en-US" sz="1587"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There is no automatism that high starting prices lead to high final prices (e.g. 2100MHz in Hungary in 03/2020 with a starting price multiple of 0.115 and a final price multiple of 0.123 EUR/MHz/Pop). At the same time, low starting prices can result in very high final prices if we take e.g. 2100MHz in Germany 2019 with a starting price multiple of 0.006 and a final price multiple of 0.243.</a:t>
            </a:r>
          </a:p>
          <a:p>
            <a:pPr marL="755880" lvl="1" defTabSz="483862" fontAlgn="base">
              <a:lnSpc>
                <a:spcPts val="1905"/>
              </a:lnSpc>
              <a:spcBef>
                <a:spcPts val="317"/>
              </a:spcBef>
              <a:spcAft>
                <a:spcPts val="317"/>
              </a:spcAft>
              <a:buClr>
                <a:schemeClr val="bg1"/>
              </a:buClr>
              <a:buSzPct val="90000"/>
              <a:defRPr/>
            </a:pPr>
            <a:r>
              <a:rPr lang="en-US" sz="1587"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Final auction prices do not provide the fair benchmarking level for reserve prices as they strongly depend on auction-specific conditions and are a result of auction dynamics. Key conditions that strongly impact final prices are esp. auction designs with inherent risk of price driving, transparency, caps, number of bidders, new entrants, obligations and their absence, behavior of bidders, spectrum scarcity, etc. </a:t>
            </a:r>
          </a:p>
          <a:p>
            <a:pPr marL="755880" lvl="1" defTabSz="483862" fontAlgn="base">
              <a:lnSpc>
                <a:spcPts val="1905"/>
              </a:lnSpc>
              <a:spcBef>
                <a:spcPts val="317"/>
              </a:spcBef>
              <a:spcAft>
                <a:spcPts val="317"/>
              </a:spcAft>
              <a:buClr>
                <a:schemeClr val="bg1"/>
              </a:buClr>
              <a:buSzPct val="90000"/>
              <a:defRPr/>
            </a:pPr>
            <a:r>
              <a:rPr lang="en-US" sz="1587"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Adopting a conservative approach to setting reserve prices provides room for relevant price discovery in the auction which </a:t>
            </a:r>
            <a:r>
              <a:rPr lang="en-US" sz="1587" dirty="0">
                <a:solidFill>
                  <a:schemeClr val="bg1"/>
                </a:solidFill>
                <a:latin typeface="TeleNeo Office" panose="020B0504040202090203" pitchFamily="34" charset="0"/>
                <a:ea typeface="TeleGrotesk Next" pitchFamily="2" charset="0"/>
                <a:cs typeface="TeleGrotesk Next" pitchFamily="2" charset="0"/>
              </a:rPr>
              <a:t>allows bidders to improve individual expectations about the likely value of the spectrum and adjust their bidding strategy accordingly. H</a:t>
            </a:r>
            <a:r>
              <a:rPr lang="en-US" sz="1587" dirty="0">
                <a:solidFill>
                  <a:schemeClr val="bg1"/>
                </a:solidFill>
                <a:latin typeface="TeleNeo Office" panose="020B0504040202090203" pitchFamily="34" charset="0"/>
                <a:ea typeface="TeleGrotesk Next" pitchFamily="2" charset="0"/>
                <a:cs typeface="TeleGrotesk Next" pitchFamily="2" charset="0"/>
                <a:sym typeface="Wingdings" panose="05000000000000000000" pitchFamily="2" charset="2"/>
              </a:rPr>
              <a:t>igher starting prices based on final price benchmarks would reduce leeway for fair pricing mechanisms.</a:t>
            </a:r>
          </a:p>
        </p:txBody>
      </p:sp>
      <p:sp>
        <p:nvSpPr>
          <p:cNvPr id="18" name="Foliennummernplatzhalter 4">
            <a:extLst>
              <a:ext uri="{FF2B5EF4-FFF2-40B4-BE49-F238E27FC236}">
                <a16:creationId xmlns:a16="http://schemas.microsoft.com/office/drawing/2014/main" id="{88537FB9-2DF1-48B2-A564-350D048F52F4}"/>
              </a:ext>
            </a:extLst>
          </p:cNvPr>
          <p:cNvSpPr txBox="1">
            <a:spLocks/>
          </p:cNvSpPr>
          <p:nvPr/>
        </p:nvSpPr>
        <p:spPr>
          <a:xfrm>
            <a:off x="11466035" y="6255022"/>
            <a:ext cx="457197" cy="342838"/>
          </a:xfrm>
          <a:prstGeom prst="rect">
            <a:avLst/>
          </a:prstGeom>
        </p:spPr>
        <p:txBody>
          <a:bodyPr/>
          <a:lstStyle>
            <a:defPPr>
              <a:defRPr lang="de-DE"/>
            </a:defPPr>
            <a:lvl1pPr marL="0" algn="l" defTabSz="1152144" rtl="0" eaLnBrk="1" latinLnBrk="0" hangingPunct="1">
              <a:defRPr sz="12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fontAlgn="base">
              <a:spcAft>
                <a:spcPct val="0"/>
              </a:spcAft>
            </a:pPr>
            <a:fld id="{31ED8236-F742-4994-B025-3D78EEC04644}" type="slidenum">
              <a:rPr lang="en-US" sz="1270">
                <a:solidFill>
                  <a:schemeClr val="bg1"/>
                </a:solidFill>
              </a:rPr>
              <a:pPr fontAlgn="base">
                <a:spcAft>
                  <a:spcPct val="0"/>
                </a:spcAft>
              </a:pPr>
              <a:t>9</a:t>
            </a:fld>
            <a:endParaRPr lang="en-US" sz="1270" dirty="0">
              <a:solidFill>
                <a:schemeClr val="bg1"/>
              </a:solidFill>
            </a:endParaRPr>
          </a:p>
        </p:txBody>
      </p:sp>
      <p:sp>
        <p:nvSpPr>
          <p:cNvPr id="22" name="Rectangle 1">
            <a:extLst>
              <a:ext uri="{FF2B5EF4-FFF2-40B4-BE49-F238E27FC236}">
                <a16:creationId xmlns:a16="http://schemas.microsoft.com/office/drawing/2014/main" id="{978DF1A4-7C10-40DB-95B7-DF0AAA2FB966}"/>
              </a:ext>
            </a:extLst>
          </p:cNvPr>
          <p:cNvSpPr/>
          <p:nvPr/>
        </p:nvSpPr>
        <p:spPr bwMode="gray">
          <a:xfrm>
            <a:off x="0" y="349382"/>
            <a:ext cx="11993782" cy="935716"/>
          </a:xfrm>
          <a:prstGeom prst="rect">
            <a:avLst/>
          </a:prstGeom>
          <a:solidFill>
            <a:schemeClr val="tx2"/>
          </a:solidFill>
          <a:ln w="19050" algn="ctr">
            <a:noFill/>
            <a:miter lim="800000"/>
            <a:headEnd/>
            <a:tailEnd/>
          </a:ln>
          <a:effectLst/>
        </p:spPr>
        <p:txBody>
          <a:bodyPr rot="0" spcFirstLastPara="0" vertOverflow="overflow" horzOverflow="overflow" vert="horz" wrap="square" lIns="80616" tIns="0" rIns="80616" bIns="40308" numCol="1" spcCol="0" rtlCol="0" fromWordArt="0" anchor="ctr" anchorCtr="0" forceAA="0" compatLnSpc="1">
            <a:prstTxWarp prst="textNoShape">
              <a:avLst/>
            </a:prstTxWarp>
            <a:noAutofit/>
          </a:bodyPr>
          <a:lstStyle/>
          <a:p>
            <a:pPr defTabSz="541754"/>
            <a:r>
              <a:rPr lang="en-US" sz="2963" dirty="0">
                <a:solidFill>
                  <a:srgbClr val="FFFFFF"/>
                </a:solidFill>
                <a:latin typeface="TeleNeo Office ExtraBold" panose="020B0A04040202090203" pitchFamily="34" charset="0"/>
              </a:rPr>
              <a:t>To calculate starting prices by means of benchmarking</a:t>
            </a:r>
            <a:r>
              <a:rPr lang="en-US" sz="2963">
                <a:solidFill>
                  <a:srgbClr val="FFFFFF"/>
                </a:solidFill>
                <a:latin typeface="TeleNeo Office ExtraBold" panose="020B0A04040202090203" pitchFamily="34" charset="0"/>
              </a:rPr>
              <a:t>, we consider only </a:t>
            </a:r>
            <a:r>
              <a:rPr lang="en-US" sz="2963" dirty="0">
                <a:solidFill>
                  <a:srgbClr val="FFFFFF"/>
                </a:solidFill>
                <a:latin typeface="TeleNeo Office ExtraBold" panose="020B0A04040202090203" pitchFamily="34" charset="0"/>
              </a:rPr>
              <a:t>starting </a:t>
            </a:r>
            <a:r>
              <a:rPr lang="en-US" sz="2963">
                <a:solidFill>
                  <a:srgbClr val="FFFFFF"/>
                </a:solidFill>
                <a:latin typeface="TeleNeo Office ExtraBold" panose="020B0A04040202090203" pitchFamily="34" charset="0"/>
              </a:rPr>
              <a:t>prices the </a:t>
            </a:r>
            <a:r>
              <a:rPr lang="en-US" sz="2963" dirty="0">
                <a:solidFill>
                  <a:srgbClr val="FFFFFF"/>
                </a:solidFill>
                <a:latin typeface="TeleNeo Office ExtraBold" panose="020B0A04040202090203" pitchFamily="34" charset="0"/>
              </a:rPr>
              <a:t>relevant </a:t>
            </a:r>
            <a:r>
              <a:rPr lang="en-US" sz="2963">
                <a:solidFill>
                  <a:srgbClr val="FFFFFF"/>
                </a:solidFill>
                <a:latin typeface="TeleNeo Office ExtraBold" panose="020B0A04040202090203" pitchFamily="34" charset="0"/>
              </a:rPr>
              <a:t>input factors.</a:t>
            </a:r>
            <a:endParaRPr lang="en-US" sz="2963" dirty="0">
              <a:solidFill>
                <a:srgbClr val="FFFFFF"/>
              </a:solidFill>
              <a:highlight>
                <a:srgbClr val="FFFF00"/>
              </a:highlight>
              <a:latin typeface="TeleNeo Office ExtraBold" panose="020B0A04040202090203" pitchFamily="34" charset="0"/>
            </a:endParaRPr>
          </a:p>
        </p:txBody>
      </p:sp>
      <p:cxnSp>
        <p:nvCxnSpPr>
          <p:cNvPr id="25" name="Gerader Verbinder 24">
            <a:extLst>
              <a:ext uri="{FF2B5EF4-FFF2-40B4-BE49-F238E27FC236}">
                <a16:creationId xmlns:a16="http://schemas.microsoft.com/office/drawing/2014/main" id="{F78C03FB-B748-49DB-9350-686DB54591FF}"/>
              </a:ext>
            </a:extLst>
          </p:cNvPr>
          <p:cNvCxnSpPr>
            <a:cxnSpLocks/>
          </p:cNvCxnSpPr>
          <p:nvPr/>
        </p:nvCxnSpPr>
        <p:spPr>
          <a:xfrm>
            <a:off x="691505" y="1479781"/>
            <a:ext cx="0" cy="628537"/>
          </a:xfrm>
          <a:prstGeom prst="line">
            <a:avLst/>
          </a:prstGeom>
          <a:ln w="19050">
            <a:solidFill>
              <a:schemeClr val="tx2"/>
            </a:solidFill>
            <a:miter lim="8000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6" name="Content Placeholder 11">
            <a:extLst>
              <a:ext uri="{FF2B5EF4-FFF2-40B4-BE49-F238E27FC236}">
                <a16:creationId xmlns:a16="http://schemas.microsoft.com/office/drawing/2014/main" id="{22879067-BB99-4B73-99C4-A9D6CDF2639D}"/>
              </a:ext>
            </a:extLst>
          </p:cNvPr>
          <p:cNvSpPr txBox="1">
            <a:spLocks/>
          </p:cNvSpPr>
          <p:nvPr/>
        </p:nvSpPr>
        <p:spPr bwMode="gray">
          <a:xfrm>
            <a:off x="117755" y="1540255"/>
            <a:ext cx="533304" cy="521704"/>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defPPr>
              <a:defRPr lang="de-DE"/>
            </a:defPPr>
            <a:lvl1pPr algn="r" defTabSz="457200" rtl="0" fontAlgn="base">
              <a:lnSpc>
                <a:spcPct val="100000"/>
              </a:lnSpc>
              <a:spcBef>
                <a:spcPct val="0"/>
              </a:spcBef>
              <a:spcAft>
                <a:spcPct val="0"/>
              </a:spcAft>
              <a:buClrTx/>
              <a:buFontTx/>
              <a:buNone/>
              <a:defRPr sz="900" kern="1200">
                <a:solidFill>
                  <a:schemeClr val="tx1"/>
                </a:solidFill>
                <a:latin typeface="Tele-GroteskNor" pitchFamily="2" charset="0"/>
                <a:ea typeface="+mn-ea"/>
                <a:cs typeface="+mn-cs"/>
              </a:defRPr>
            </a:lvl1pPr>
            <a:lvl2pPr marL="457200" algn="l" defTabSz="457200" rtl="0" fontAlgn="base">
              <a:spcBef>
                <a:spcPct val="0"/>
              </a:spcBef>
              <a:spcAft>
                <a:spcPct val="0"/>
              </a:spcAft>
              <a:defRPr kern="1200">
                <a:solidFill>
                  <a:schemeClr val="tx1"/>
                </a:solidFill>
                <a:latin typeface="Tele-GroteskFet" pitchFamily="2" charset="0"/>
                <a:ea typeface="+mn-ea"/>
                <a:cs typeface="+mn-cs"/>
              </a:defRPr>
            </a:lvl2pPr>
            <a:lvl3pPr marL="914400" algn="l" defTabSz="457200" rtl="0" fontAlgn="base">
              <a:spcBef>
                <a:spcPct val="0"/>
              </a:spcBef>
              <a:spcAft>
                <a:spcPct val="0"/>
              </a:spcAft>
              <a:defRPr kern="1200">
                <a:solidFill>
                  <a:schemeClr val="tx1"/>
                </a:solidFill>
                <a:latin typeface="Tele-GroteskFet" pitchFamily="2" charset="0"/>
                <a:ea typeface="+mn-ea"/>
                <a:cs typeface="+mn-cs"/>
              </a:defRPr>
            </a:lvl3pPr>
            <a:lvl4pPr marL="1371600" algn="l" defTabSz="457200" rtl="0" fontAlgn="base">
              <a:spcBef>
                <a:spcPct val="0"/>
              </a:spcBef>
              <a:spcAft>
                <a:spcPct val="0"/>
              </a:spcAft>
              <a:defRPr kern="1200">
                <a:solidFill>
                  <a:schemeClr val="tx1"/>
                </a:solidFill>
                <a:latin typeface="Tele-GroteskFet" pitchFamily="2" charset="0"/>
                <a:ea typeface="+mn-ea"/>
                <a:cs typeface="+mn-cs"/>
              </a:defRPr>
            </a:lvl4pPr>
            <a:lvl5pPr marL="1828800" algn="l" defTabSz="457200" rtl="0" fontAlgn="base">
              <a:spcBef>
                <a:spcPct val="0"/>
              </a:spcBef>
              <a:spcAft>
                <a:spcPct val="0"/>
              </a:spcAft>
              <a:defRPr kern="1200">
                <a:solidFill>
                  <a:schemeClr val="tx1"/>
                </a:solidFill>
                <a:latin typeface="Tele-GroteskFet" pitchFamily="2" charset="0"/>
                <a:ea typeface="+mn-ea"/>
                <a:cs typeface="+mn-cs"/>
              </a:defRPr>
            </a:lvl5pPr>
            <a:lvl6pPr marL="2286000" algn="l" defTabSz="914400" rtl="0" eaLnBrk="1" latinLnBrk="0" hangingPunct="1">
              <a:defRPr kern="1200">
                <a:solidFill>
                  <a:schemeClr val="tx1"/>
                </a:solidFill>
                <a:latin typeface="Tele-GroteskFet" pitchFamily="2" charset="0"/>
                <a:ea typeface="+mn-ea"/>
                <a:cs typeface="+mn-cs"/>
              </a:defRPr>
            </a:lvl6pPr>
            <a:lvl7pPr marL="2743200" algn="l" defTabSz="914400" rtl="0" eaLnBrk="1" latinLnBrk="0" hangingPunct="1">
              <a:defRPr kern="1200">
                <a:solidFill>
                  <a:schemeClr val="tx1"/>
                </a:solidFill>
                <a:latin typeface="Tele-GroteskFet" pitchFamily="2" charset="0"/>
                <a:ea typeface="+mn-ea"/>
                <a:cs typeface="+mn-cs"/>
              </a:defRPr>
            </a:lvl7pPr>
            <a:lvl8pPr marL="3200400" algn="l" defTabSz="914400" rtl="0" eaLnBrk="1" latinLnBrk="0" hangingPunct="1">
              <a:defRPr kern="1200">
                <a:solidFill>
                  <a:schemeClr val="tx1"/>
                </a:solidFill>
                <a:latin typeface="Tele-GroteskFet" pitchFamily="2" charset="0"/>
                <a:ea typeface="+mn-ea"/>
                <a:cs typeface="+mn-cs"/>
              </a:defRPr>
            </a:lvl8pPr>
            <a:lvl9pPr marL="3657600" algn="l" defTabSz="914400" rtl="0" eaLnBrk="1" latinLnBrk="0" hangingPunct="1">
              <a:defRPr kern="1200">
                <a:solidFill>
                  <a:schemeClr val="tx1"/>
                </a:solidFill>
                <a:latin typeface="Tele-GroteskFet" pitchFamily="2" charset="0"/>
                <a:ea typeface="+mn-ea"/>
                <a:cs typeface="+mn-cs"/>
              </a:defRPr>
            </a:lvl9pPr>
          </a:lstStyle>
          <a:p>
            <a:pPr marL="0" lvl="2" algn="ctr" eaLnBrk="0" hangingPunct="0">
              <a:lnSpc>
                <a:spcPts val="1905"/>
              </a:lnSpc>
              <a:spcBef>
                <a:spcPts val="423"/>
              </a:spcBef>
              <a:spcAft>
                <a:spcPts val="212"/>
              </a:spcAft>
              <a:buClr>
                <a:srgbClr val="545454"/>
              </a:buClr>
              <a:buSzPct val="75000"/>
            </a:pPr>
            <a:r>
              <a:rPr lang="en-US" sz="3174" u="sng" dirty="0">
                <a:solidFill>
                  <a:schemeClr val="tx2"/>
                </a:solidFill>
                <a:latin typeface="TeleNeo Office ExtraBold" panose="020B0A04040202090203" pitchFamily="34" charset="0"/>
              </a:rPr>
              <a:t>01</a:t>
            </a:r>
          </a:p>
        </p:txBody>
      </p:sp>
      <p:sp>
        <p:nvSpPr>
          <p:cNvPr id="27" name="Content Placeholder 11">
            <a:extLst>
              <a:ext uri="{FF2B5EF4-FFF2-40B4-BE49-F238E27FC236}">
                <a16:creationId xmlns:a16="http://schemas.microsoft.com/office/drawing/2014/main" id="{325AC15B-379F-44EA-B807-66FD08B63294}"/>
              </a:ext>
            </a:extLst>
          </p:cNvPr>
          <p:cNvSpPr txBox="1">
            <a:spLocks/>
          </p:cNvSpPr>
          <p:nvPr/>
        </p:nvSpPr>
        <p:spPr bwMode="gray">
          <a:xfrm>
            <a:off x="117755" y="2177123"/>
            <a:ext cx="533304" cy="521704"/>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defPPr>
              <a:defRPr lang="de-DE"/>
            </a:defPPr>
            <a:lvl1pPr algn="r" defTabSz="457200" rtl="0" fontAlgn="base">
              <a:lnSpc>
                <a:spcPct val="100000"/>
              </a:lnSpc>
              <a:spcBef>
                <a:spcPct val="0"/>
              </a:spcBef>
              <a:spcAft>
                <a:spcPct val="0"/>
              </a:spcAft>
              <a:buClrTx/>
              <a:buFontTx/>
              <a:buNone/>
              <a:defRPr sz="900" kern="1200">
                <a:solidFill>
                  <a:schemeClr val="tx1"/>
                </a:solidFill>
                <a:latin typeface="Tele-GroteskNor" pitchFamily="2" charset="0"/>
                <a:ea typeface="+mn-ea"/>
                <a:cs typeface="+mn-cs"/>
              </a:defRPr>
            </a:lvl1pPr>
            <a:lvl2pPr marL="457200" algn="l" defTabSz="457200" rtl="0" fontAlgn="base">
              <a:spcBef>
                <a:spcPct val="0"/>
              </a:spcBef>
              <a:spcAft>
                <a:spcPct val="0"/>
              </a:spcAft>
              <a:defRPr kern="1200">
                <a:solidFill>
                  <a:schemeClr val="tx1"/>
                </a:solidFill>
                <a:latin typeface="Tele-GroteskFet" pitchFamily="2" charset="0"/>
                <a:ea typeface="+mn-ea"/>
                <a:cs typeface="+mn-cs"/>
              </a:defRPr>
            </a:lvl2pPr>
            <a:lvl3pPr marL="914400" algn="l" defTabSz="457200" rtl="0" fontAlgn="base">
              <a:spcBef>
                <a:spcPct val="0"/>
              </a:spcBef>
              <a:spcAft>
                <a:spcPct val="0"/>
              </a:spcAft>
              <a:defRPr kern="1200">
                <a:solidFill>
                  <a:schemeClr val="tx1"/>
                </a:solidFill>
                <a:latin typeface="Tele-GroteskFet" pitchFamily="2" charset="0"/>
                <a:ea typeface="+mn-ea"/>
                <a:cs typeface="+mn-cs"/>
              </a:defRPr>
            </a:lvl3pPr>
            <a:lvl4pPr marL="1371600" algn="l" defTabSz="457200" rtl="0" fontAlgn="base">
              <a:spcBef>
                <a:spcPct val="0"/>
              </a:spcBef>
              <a:spcAft>
                <a:spcPct val="0"/>
              </a:spcAft>
              <a:defRPr kern="1200">
                <a:solidFill>
                  <a:schemeClr val="tx1"/>
                </a:solidFill>
                <a:latin typeface="Tele-GroteskFet" pitchFamily="2" charset="0"/>
                <a:ea typeface="+mn-ea"/>
                <a:cs typeface="+mn-cs"/>
              </a:defRPr>
            </a:lvl4pPr>
            <a:lvl5pPr marL="1828800" algn="l" defTabSz="457200" rtl="0" fontAlgn="base">
              <a:spcBef>
                <a:spcPct val="0"/>
              </a:spcBef>
              <a:spcAft>
                <a:spcPct val="0"/>
              </a:spcAft>
              <a:defRPr kern="1200">
                <a:solidFill>
                  <a:schemeClr val="tx1"/>
                </a:solidFill>
                <a:latin typeface="Tele-GroteskFet" pitchFamily="2" charset="0"/>
                <a:ea typeface="+mn-ea"/>
                <a:cs typeface="+mn-cs"/>
              </a:defRPr>
            </a:lvl5pPr>
            <a:lvl6pPr marL="2286000" algn="l" defTabSz="914400" rtl="0" eaLnBrk="1" latinLnBrk="0" hangingPunct="1">
              <a:defRPr kern="1200">
                <a:solidFill>
                  <a:schemeClr val="tx1"/>
                </a:solidFill>
                <a:latin typeface="Tele-GroteskFet" pitchFamily="2" charset="0"/>
                <a:ea typeface="+mn-ea"/>
                <a:cs typeface="+mn-cs"/>
              </a:defRPr>
            </a:lvl6pPr>
            <a:lvl7pPr marL="2743200" algn="l" defTabSz="914400" rtl="0" eaLnBrk="1" latinLnBrk="0" hangingPunct="1">
              <a:defRPr kern="1200">
                <a:solidFill>
                  <a:schemeClr val="tx1"/>
                </a:solidFill>
                <a:latin typeface="Tele-GroteskFet" pitchFamily="2" charset="0"/>
                <a:ea typeface="+mn-ea"/>
                <a:cs typeface="+mn-cs"/>
              </a:defRPr>
            </a:lvl7pPr>
            <a:lvl8pPr marL="3200400" algn="l" defTabSz="914400" rtl="0" eaLnBrk="1" latinLnBrk="0" hangingPunct="1">
              <a:defRPr kern="1200">
                <a:solidFill>
                  <a:schemeClr val="tx1"/>
                </a:solidFill>
                <a:latin typeface="Tele-GroteskFet" pitchFamily="2" charset="0"/>
                <a:ea typeface="+mn-ea"/>
                <a:cs typeface="+mn-cs"/>
              </a:defRPr>
            </a:lvl8pPr>
            <a:lvl9pPr marL="3657600" algn="l" defTabSz="914400" rtl="0" eaLnBrk="1" latinLnBrk="0" hangingPunct="1">
              <a:defRPr kern="1200">
                <a:solidFill>
                  <a:schemeClr val="tx1"/>
                </a:solidFill>
                <a:latin typeface="Tele-GroteskFet" pitchFamily="2" charset="0"/>
                <a:ea typeface="+mn-ea"/>
                <a:cs typeface="+mn-cs"/>
              </a:defRPr>
            </a:lvl9pPr>
          </a:lstStyle>
          <a:p>
            <a:pPr marL="0" lvl="2" algn="ctr" eaLnBrk="0" hangingPunct="0">
              <a:lnSpc>
                <a:spcPts val="1905"/>
              </a:lnSpc>
              <a:spcBef>
                <a:spcPts val="423"/>
              </a:spcBef>
              <a:spcAft>
                <a:spcPts val="212"/>
              </a:spcAft>
              <a:buClr>
                <a:srgbClr val="545454"/>
              </a:buClr>
              <a:buSzPct val="75000"/>
            </a:pPr>
            <a:r>
              <a:rPr lang="en-US" sz="3174" u="sng">
                <a:solidFill>
                  <a:schemeClr val="tx2"/>
                </a:solidFill>
                <a:latin typeface="TeleNeo Office ExtraBold" panose="020B0A04040202090203" pitchFamily="34" charset="0"/>
              </a:rPr>
              <a:t>02</a:t>
            </a:r>
            <a:endParaRPr lang="en-US" sz="3174" u="sng" dirty="0">
              <a:solidFill>
                <a:schemeClr val="tx2"/>
              </a:solidFill>
              <a:latin typeface="TeleNeo Office ExtraBold" panose="020B0A04040202090203" pitchFamily="34" charset="0"/>
            </a:endParaRPr>
          </a:p>
        </p:txBody>
      </p:sp>
      <p:sp>
        <p:nvSpPr>
          <p:cNvPr id="28" name="Content Placeholder 11">
            <a:extLst>
              <a:ext uri="{FF2B5EF4-FFF2-40B4-BE49-F238E27FC236}">
                <a16:creationId xmlns:a16="http://schemas.microsoft.com/office/drawing/2014/main" id="{01B5E1AE-DFA3-44B0-9BD8-6ADB2BFFF2B3}"/>
              </a:ext>
            </a:extLst>
          </p:cNvPr>
          <p:cNvSpPr txBox="1">
            <a:spLocks/>
          </p:cNvSpPr>
          <p:nvPr/>
        </p:nvSpPr>
        <p:spPr bwMode="gray">
          <a:xfrm>
            <a:off x="117755" y="2739589"/>
            <a:ext cx="533304" cy="521704"/>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defPPr>
              <a:defRPr lang="de-DE"/>
            </a:defPPr>
            <a:lvl1pPr algn="r" defTabSz="457200" rtl="0" fontAlgn="base">
              <a:lnSpc>
                <a:spcPct val="100000"/>
              </a:lnSpc>
              <a:spcBef>
                <a:spcPct val="0"/>
              </a:spcBef>
              <a:spcAft>
                <a:spcPct val="0"/>
              </a:spcAft>
              <a:buClrTx/>
              <a:buFontTx/>
              <a:buNone/>
              <a:defRPr sz="900" kern="1200">
                <a:solidFill>
                  <a:schemeClr val="tx1"/>
                </a:solidFill>
                <a:latin typeface="Tele-GroteskNor" pitchFamily="2" charset="0"/>
                <a:ea typeface="+mn-ea"/>
                <a:cs typeface="+mn-cs"/>
              </a:defRPr>
            </a:lvl1pPr>
            <a:lvl2pPr marL="457200" algn="l" defTabSz="457200" rtl="0" fontAlgn="base">
              <a:spcBef>
                <a:spcPct val="0"/>
              </a:spcBef>
              <a:spcAft>
                <a:spcPct val="0"/>
              </a:spcAft>
              <a:defRPr kern="1200">
                <a:solidFill>
                  <a:schemeClr val="tx1"/>
                </a:solidFill>
                <a:latin typeface="Tele-GroteskFet" pitchFamily="2" charset="0"/>
                <a:ea typeface="+mn-ea"/>
                <a:cs typeface="+mn-cs"/>
              </a:defRPr>
            </a:lvl2pPr>
            <a:lvl3pPr marL="914400" algn="l" defTabSz="457200" rtl="0" fontAlgn="base">
              <a:spcBef>
                <a:spcPct val="0"/>
              </a:spcBef>
              <a:spcAft>
                <a:spcPct val="0"/>
              </a:spcAft>
              <a:defRPr kern="1200">
                <a:solidFill>
                  <a:schemeClr val="tx1"/>
                </a:solidFill>
                <a:latin typeface="Tele-GroteskFet" pitchFamily="2" charset="0"/>
                <a:ea typeface="+mn-ea"/>
                <a:cs typeface="+mn-cs"/>
              </a:defRPr>
            </a:lvl3pPr>
            <a:lvl4pPr marL="1371600" algn="l" defTabSz="457200" rtl="0" fontAlgn="base">
              <a:spcBef>
                <a:spcPct val="0"/>
              </a:spcBef>
              <a:spcAft>
                <a:spcPct val="0"/>
              </a:spcAft>
              <a:defRPr kern="1200">
                <a:solidFill>
                  <a:schemeClr val="tx1"/>
                </a:solidFill>
                <a:latin typeface="Tele-GroteskFet" pitchFamily="2" charset="0"/>
                <a:ea typeface="+mn-ea"/>
                <a:cs typeface="+mn-cs"/>
              </a:defRPr>
            </a:lvl4pPr>
            <a:lvl5pPr marL="1828800" algn="l" defTabSz="457200" rtl="0" fontAlgn="base">
              <a:spcBef>
                <a:spcPct val="0"/>
              </a:spcBef>
              <a:spcAft>
                <a:spcPct val="0"/>
              </a:spcAft>
              <a:defRPr kern="1200">
                <a:solidFill>
                  <a:schemeClr val="tx1"/>
                </a:solidFill>
                <a:latin typeface="Tele-GroteskFet" pitchFamily="2" charset="0"/>
                <a:ea typeface="+mn-ea"/>
                <a:cs typeface="+mn-cs"/>
              </a:defRPr>
            </a:lvl5pPr>
            <a:lvl6pPr marL="2286000" algn="l" defTabSz="914400" rtl="0" eaLnBrk="1" latinLnBrk="0" hangingPunct="1">
              <a:defRPr kern="1200">
                <a:solidFill>
                  <a:schemeClr val="tx1"/>
                </a:solidFill>
                <a:latin typeface="Tele-GroteskFet" pitchFamily="2" charset="0"/>
                <a:ea typeface="+mn-ea"/>
                <a:cs typeface="+mn-cs"/>
              </a:defRPr>
            </a:lvl6pPr>
            <a:lvl7pPr marL="2743200" algn="l" defTabSz="914400" rtl="0" eaLnBrk="1" latinLnBrk="0" hangingPunct="1">
              <a:defRPr kern="1200">
                <a:solidFill>
                  <a:schemeClr val="tx1"/>
                </a:solidFill>
                <a:latin typeface="Tele-GroteskFet" pitchFamily="2" charset="0"/>
                <a:ea typeface="+mn-ea"/>
                <a:cs typeface="+mn-cs"/>
              </a:defRPr>
            </a:lvl7pPr>
            <a:lvl8pPr marL="3200400" algn="l" defTabSz="914400" rtl="0" eaLnBrk="1" latinLnBrk="0" hangingPunct="1">
              <a:defRPr kern="1200">
                <a:solidFill>
                  <a:schemeClr val="tx1"/>
                </a:solidFill>
                <a:latin typeface="Tele-GroteskFet" pitchFamily="2" charset="0"/>
                <a:ea typeface="+mn-ea"/>
                <a:cs typeface="+mn-cs"/>
              </a:defRPr>
            </a:lvl8pPr>
            <a:lvl9pPr marL="3657600" algn="l" defTabSz="914400" rtl="0" eaLnBrk="1" latinLnBrk="0" hangingPunct="1">
              <a:defRPr kern="1200">
                <a:solidFill>
                  <a:schemeClr val="tx1"/>
                </a:solidFill>
                <a:latin typeface="Tele-GroteskFet" pitchFamily="2" charset="0"/>
                <a:ea typeface="+mn-ea"/>
                <a:cs typeface="+mn-cs"/>
              </a:defRPr>
            </a:lvl9pPr>
          </a:lstStyle>
          <a:p>
            <a:pPr marL="0" lvl="2" algn="ctr" eaLnBrk="0" hangingPunct="0">
              <a:lnSpc>
                <a:spcPts val="1905"/>
              </a:lnSpc>
              <a:spcBef>
                <a:spcPts val="423"/>
              </a:spcBef>
              <a:spcAft>
                <a:spcPts val="212"/>
              </a:spcAft>
              <a:buClr>
                <a:srgbClr val="545454"/>
              </a:buClr>
              <a:buSzPct val="75000"/>
            </a:pPr>
            <a:r>
              <a:rPr lang="en-US" sz="3174" u="sng">
                <a:solidFill>
                  <a:schemeClr val="tx2"/>
                </a:solidFill>
                <a:latin typeface="TeleNeo Office ExtraBold" panose="020B0A04040202090203" pitchFamily="34" charset="0"/>
              </a:rPr>
              <a:t>03</a:t>
            </a:r>
            <a:endParaRPr lang="en-US" sz="3174" u="sng" dirty="0">
              <a:solidFill>
                <a:schemeClr val="tx2"/>
              </a:solidFill>
              <a:latin typeface="TeleNeo Office ExtraBold" panose="020B0A04040202090203" pitchFamily="34" charset="0"/>
            </a:endParaRPr>
          </a:p>
        </p:txBody>
      </p:sp>
      <p:sp>
        <p:nvSpPr>
          <p:cNvPr id="29" name="Content Placeholder 11">
            <a:extLst>
              <a:ext uri="{FF2B5EF4-FFF2-40B4-BE49-F238E27FC236}">
                <a16:creationId xmlns:a16="http://schemas.microsoft.com/office/drawing/2014/main" id="{B0A783EC-C73F-41B5-AC97-057671C3556E}"/>
              </a:ext>
            </a:extLst>
          </p:cNvPr>
          <p:cNvSpPr txBox="1">
            <a:spLocks/>
          </p:cNvSpPr>
          <p:nvPr/>
        </p:nvSpPr>
        <p:spPr bwMode="gray">
          <a:xfrm>
            <a:off x="117755" y="3313742"/>
            <a:ext cx="533304" cy="521704"/>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defPPr>
              <a:defRPr lang="de-DE"/>
            </a:defPPr>
            <a:lvl1pPr algn="r" defTabSz="457200" rtl="0" fontAlgn="base">
              <a:lnSpc>
                <a:spcPct val="100000"/>
              </a:lnSpc>
              <a:spcBef>
                <a:spcPct val="0"/>
              </a:spcBef>
              <a:spcAft>
                <a:spcPct val="0"/>
              </a:spcAft>
              <a:buClrTx/>
              <a:buFontTx/>
              <a:buNone/>
              <a:defRPr sz="900" kern="1200">
                <a:solidFill>
                  <a:schemeClr val="tx1"/>
                </a:solidFill>
                <a:latin typeface="Tele-GroteskNor" pitchFamily="2" charset="0"/>
                <a:ea typeface="+mn-ea"/>
                <a:cs typeface="+mn-cs"/>
              </a:defRPr>
            </a:lvl1pPr>
            <a:lvl2pPr marL="457200" algn="l" defTabSz="457200" rtl="0" fontAlgn="base">
              <a:spcBef>
                <a:spcPct val="0"/>
              </a:spcBef>
              <a:spcAft>
                <a:spcPct val="0"/>
              </a:spcAft>
              <a:defRPr kern="1200">
                <a:solidFill>
                  <a:schemeClr val="tx1"/>
                </a:solidFill>
                <a:latin typeface="Tele-GroteskFet" pitchFamily="2" charset="0"/>
                <a:ea typeface="+mn-ea"/>
                <a:cs typeface="+mn-cs"/>
              </a:defRPr>
            </a:lvl2pPr>
            <a:lvl3pPr marL="914400" algn="l" defTabSz="457200" rtl="0" fontAlgn="base">
              <a:spcBef>
                <a:spcPct val="0"/>
              </a:spcBef>
              <a:spcAft>
                <a:spcPct val="0"/>
              </a:spcAft>
              <a:defRPr kern="1200">
                <a:solidFill>
                  <a:schemeClr val="tx1"/>
                </a:solidFill>
                <a:latin typeface="Tele-GroteskFet" pitchFamily="2" charset="0"/>
                <a:ea typeface="+mn-ea"/>
                <a:cs typeface="+mn-cs"/>
              </a:defRPr>
            </a:lvl3pPr>
            <a:lvl4pPr marL="1371600" algn="l" defTabSz="457200" rtl="0" fontAlgn="base">
              <a:spcBef>
                <a:spcPct val="0"/>
              </a:spcBef>
              <a:spcAft>
                <a:spcPct val="0"/>
              </a:spcAft>
              <a:defRPr kern="1200">
                <a:solidFill>
                  <a:schemeClr val="tx1"/>
                </a:solidFill>
                <a:latin typeface="Tele-GroteskFet" pitchFamily="2" charset="0"/>
                <a:ea typeface="+mn-ea"/>
                <a:cs typeface="+mn-cs"/>
              </a:defRPr>
            </a:lvl4pPr>
            <a:lvl5pPr marL="1828800" algn="l" defTabSz="457200" rtl="0" fontAlgn="base">
              <a:spcBef>
                <a:spcPct val="0"/>
              </a:spcBef>
              <a:spcAft>
                <a:spcPct val="0"/>
              </a:spcAft>
              <a:defRPr kern="1200">
                <a:solidFill>
                  <a:schemeClr val="tx1"/>
                </a:solidFill>
                <a:latin typeface="Tele-GroteskFet" pitchFamily="2" charset="0"/>
                <a:ea typeface="+mn-ea"/>
                <a:cs typeface="+mn-cs"/>
              </a:defRPr>
            </a:lvl5pPr>
            <a:lvl6pPr marL="2286000" algn="l" defTabSz="914400" rtl="0" eaLnBrk="1" latinLnBrk="0" hangingPunct="1">
              <a:defRPr kern="1200">
                <a:solidFill>
                  <a:schemeClr val="tx1"/>
                </a:solidFill>
                <a:latin typeface="Tele-GroteskFet" pitchFamily="2" charset="0"/>
                <a:ea typeface="+mn-ea"/>
                <a:cs typeface="+mn-cs"/>
              </a:defRPr>
            </a:lvl6pPr>
            <a:lvl7pPr marL="2743200" algn="l" defTabSz="914400" rtl="0" eaLnBrk="1" latinLnBrk="0" hangingPunct="1">
              <a:defRPr kern="1200">
                <a:solidFill>
                  <a:schemeClr val="tx1"/>
                </a:solidFill>
                <a:latin typeface="Tele-GroteskFet" pitchFamily="2" charset="0"/>
                <a:ea typeface="+mn-ea"/>
                <a:cs typeface="+mn-cs"/>
              </a:defRPr>
            </a:lvl7pPr>
            <a:lvl8pPr marL="3200400" algn="l" defTabSz="914400" rtl="0" eaLnBrk="1" latinLnBrk="0" hangingPunct="1">
              <a:defRPr kern="1200">
                <a:solidFill>
                  <a:schemeClr val="tx1"/>
                </a:solidFill>
                <a:latin typeface="Tele-GroteskFet" pitchFamily="2" charset="0"/>
                <a:ea typeface="+mn-ea"/>
                <a:cs typeface="+mn-cs"/>
              </a:defRPr>
            </a:lvl8pPr>
            <a:lvl9pPr marL="3657600" algn="l" defTabSz="914400" rtl="0" eaLnBrk="1" latinLnBrk="0" hangingPunct="1">
              <a:defRPr kern="1200">
                <a:solidFill>
                  <a:schemeClr val="tx1"/>
                </a:solidFill>
                <a:latin typeface="Tele-GroteskFet" pitchFamily="2" charset="0"/>
                <a:ea typeface="+mn-ea"/>
                <a:cs typeface="+mn-cs"/>
              </a:defRPr>
            </a:lvl9pPr>
          </a:lstStyle>
          <a:p>
            <a:pPr marL="0" lvl="2" algn="ctr" eaLnBrk="0" hangingPunct="0">
              <a:lnSpc>
                <a:spcPts val="1905"/>
              </a:lnSpc>
              <a:spcBef>
                <a:spcPts val="423"/>
              </a:spcBef>
              <a:spcAft>
                <a:spcPts val="212"/>
              </a:spcAft>
              <a:buClr>
                <a:srgbClr val="545454"/>
              </a:buClr>
              <a:buSzPct val="75000"/>
            </a:pPr>
            <a:r>
              <a:rPr lang="en-US" sz="3174" u="sng">
                <a:solidFill>
                  <a:schemeClr val="tx2"/>
                </a:solidFill>
                <a:latin typeface="TeleNeo Office ExtraBold" panose="020B0A04040202090203" pitchFamily="34" charset="0"/>
              </a:rPr>
              <a:t>04</a:t>
            </a:r>
            <a:endParaRPr lang="en-US" sz="3174" u="sng" dirty="0">
              <a:solidFill>
                <a:schemeClr val="tx2"/>
              </a:solidFill>
              <a:latin typeface="TeleNeo Office ExtraBold" panose="020B0A04040202090203" pitchFamily="34" charset="0"/>
            </a:endParaRPr>
          </a:p>
        </p:txBody>
      </p:sp>
      <p:sp>
        <p:nvSpPr>
          <p:cNvPr id="30" name="Content Placeholder 11">
            <a:extLst>
              <a:ext uri="{FF2B5EF4-FFF2-40B4-BE49-F238E27FC236}">
                <a16:creationId xmlns:a16="http://schemas.microsoft.com/office/drawing/2014/main" id="{116C59EC-8D74-469B-B48A-DB60543D06AE}"/>
              </a:ext>
            </a:extLst>
          </p:cNvPr>
          <p:cNvSpPr txBox="1">
            <a:spLocks/>
          </p:cNvSpPr>
          <p:nvPr/>
        </p:nvSpPr>
        <p:spPr bwMode="gray">
          <a:xfrm>
            <a:off x="117755" y="3866613"/>
            <a:ext cx="533304" cy="521704"/>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defPPr>
              <a:defRPr lang="de-DE"/>
            </a:defPPr>
            <a:lvl1pPr algn="r" defTabSz="457200" rtl="0" fontAlgn="base">
              <a:lnSpc>
                <a:spcPct val="100000"/>
              </a:lnSpc>
              <a:spcBef>
                <a:spcPct val="0"/>
              </a:spcBef>
              <a:spcAft>
                <a:spcPct val="0"/>
              </a:spcAft>
              <a:buClrTx/>
              <a:buFontTx/>
              <a:buNone/>
              <a:defRPr sz="900" kern="1200">
                <a:solidFill>
                  <a:schemeClr val="tx1"/>
                </a:solidFill>
                <a:latin typeface="Tele-GroteskNor" pitchFamily="2" charset="0"/>
                <a:ea typeface="+mn-ea"/>
                <a:cs typeface="+mn-cs"/>
              </a:defRPr>
            </a:lvl1pPr>
            <a:lvl2pPr marL="457200" algn="l" defTabSz="457200" rtl="0" fontAlgn="base">
              <a:spcBef>
                <a:spcPct val="0"/>
              </a:spcBef>
              <a:spcAft>
                <a:spcPct val="0"/>
              </a:spcAft>
              <a:defRPr kern="1200">
                <a:solidFill>
                  <a:schemeClr val="tx1"/>
                </a:solidFill>
                <a:latin typeface="Tele-GroteskFet" pitchFamily="2" charset="0"/>
                <a:ea typeface="+mn-ea"/>
                <a:cs typeface="+mn-cs"/>
              </a:defRPr>
            </a:lvl2pPr>
            <a:lvl3pPr marL="914400" algn="l" defTabSz="457200" rtl="0" fontAlgn="base">
              <a:spcBef>
                <a:spcPct val="0"/>
              </a:spcBef>
              <a:spcAft>
                <a:spcPct val="0"/>
              </a:spcAft>
              <a:defRPr kern="1200">
                <a:solidFill>
                  <a:schemeClr val="tx1"/>
                </a:solidFill>
                <a:latin typeface="Tele-GroteskFet" pitchFamily="2" charset="0"/>
                <a:ea typeface="+mn-ea"/>
                <a:cs typeface="+mn-cs"/>
              </a:defRPr>
            </a:lvl3pPr>
            <a:lvl4pPr marL="1371600" algn="l" defTabSz="457200" rtl="0" fontAlgn="base">
              <a:spcBef>
                <a:spcPct val="0"/>
              </a:spcBef>
              <a:spcAft>
                <a:spcPct val="0"/>
              </a:spcAft>
              <a:defRPr kern="1200">
                <a:solidFill>
                  <a:schemeClr val="tx1"/>
                </a:solidFill>
                <a:latin typeface="Tele-GroteskFet" pitchFamily="2" charset="0"/>
                <a:ea typeface="+mn-ea"/>
                <a:cs typeface="+mn-cs"/>
              </a:defRPr>
            </a:lvl4pPr>
            <a:lvl5pPr marL="1828800" algn="l" defTabSz="457200" rtl="0" fontAlgn="base">
              <a:spcBef>
                <a:spcPct val="0"/>
              </a:spcBef>
              <a:spcAft>
                <a:spcPct val="0"/>
              </a:spcAft>
              <a:defRPr kern="1200">
                <a:solidFill>
                  <a:schemeClr val="tx1"/>
                </a:solidFill>
                <a:latin typeface="Tele-GroteskFet" pitchFamily="2" charset="0"/>
                <a:ea typeface="+mn-ea"/>
                <a:cs typeface="+mn-cs"/>
              </a:defRPr>
            </a:lvl5pPr>
            <a:lvl6pPr marL="2286000" algn="l" defTabSz="914400" rtl="0" eaLnBrk="1" latinLnBrk="0" hangingPunct="1">
              <a:defRPr kern="1200">
                <a:solidFill>
                  <a:schemeClr val="tx1"/>
                </a:solidFill>
                <a:latin typeface="Tele-GroteskFet" pitchFamily="2" charset="0"/>
                <a:ea typeface="+mn-ea"/>
                <a:cs typeface="+mn-cs"/>
              </a:defRPr>
            </a:lvl6pPr>
            <a:lvl7pPr marL="2743200" algn="l" defTabSz="914400" rtl="0" eaLnBrk="1" latinLnBrk="0" hangingPunct="1">
              <a:defRPr kern="1200">
                <a:solidFill>
                  <a:schemeClr val="tx1"/>
                </a:solidFill>
                <a:latin typeface="Tele-GroteskFet" pitchFamily="2" charset="0"/>
                <a:ea typeface="+mn-ea"/>
                <a:cs typeface="+mn-cs"/>
              </a:defRPr>
            </a:lvl7pPr>
            <a:lvl8pPr marL="3200400" algn="l" defTabSz="914400" rtl="0" eaLnBrk="1" latinLnBrk="0" hangingPunct="1">
              <a:defRPr kern="1200">
                <a:solidFill>
                  <a:schemeClr val="tx1"/>
                </a:solidFill>
                <a:latin typeface="Tele-GroteskFet" pitchFamily="2" charset="0"/>
                <a:ea typeface="+mn-ea"/>
                <a:cs typeface="+mn-cs"/>
              </a:defRPr>
            </a:lvl8pPr>
            <a:lvl9pPr marL="3657600" algn="l" defTabSz="914400" rtl="0" eaLnBrk="1" latinLnBrk="0" hangingPunct="1">
              <a:defRPr kern="1200">
                <a:solidFill>
                  <a:schemeClr val="tx1"/>
                </a:solidFill>
                <a:latin typeface="Tele-GroteskFet" pitchFamily="2" charset="0"/>
                <a:ea typeface="+mn-ea"/>
                <a:cs typeface="+mn-cs"/>
              </a:defRPr>
            </a:lvl9pPr>
          </a:lstStyle>
          <a:p>
            <a:pPr marL="0" lvl="2" algn="ctr" eaLnBrk="0" hangingPunct="0">
              <a:lnSpc>
                <a:spcPts val="1905"/>
              </a:lnSpc>
              <a:spcBef>
                <a:spcPts val="423"/>
              </a:spcBef>
              <a:spcAft>
                <a:spcPts val="212"/>
              </a:spcAft>
              <a:buClr>
                <a:srgbClr val="545454"/>
              </a:buClr>
              <a:buSzPct val="75000"/>
            </a:pPr>
            <a:r>
              <a:rPr lang="en-US" sz="3174" u="sng">
                <a:solidFill>
                  <a:schemeClr val="tx2"/>
                </a:solidFill>
                <a:latin typeface="TeleNeo Office ExtraBold" panose="020B0A04040202090203" pitchFamily="34" charset="0"/>
              </a:rPr>
              <a:t>05</a:t>
            </a:r>
            <a:endParaRPr lang="en-US" sz="3174" u="sng" dirty="0">
              <a:solidFill>
                <a:schemeClr val="tx2"/>
              </a:solidFill>
              <a:latin typeface="TeleNeo Office ExtraBold" panose="020B0A04040202090203" pitchFamily="34" charset="0"/>
            </a:endParaRPr>
          </a:p>
        </p:txBody>
      </p:sp>
      <p:sp>
        <p:nvSpPr>
          <p:cNvPr id="31" name="Content Placeholder 11">
            <a:extLst>
              <a:ext uri="{FF2B5EF4-FFF2-40B4-BE49-F238E27FC236}">
                <a16:creationId xmlns:a16="http://schemas.microsoft.com/office/drawing/2014/main" id="{2A48B42A-D6C9-475F-BEE9-CD65BEE8D1AC}"/>
              </a:ext>
            </a:extLst>
          </p:cNvPr>
          <p:cNvSpPr txBox="1">
            <a:spLocks/>
          </p:cNvSpPr>
          <p:nvPr/>
        </p:nvSpPr>
        <p:spPr bwMode="gray">
          <a:xfrm>
            <a:off x="117755" y="4664749"/>
            <a:ext cx="533304" cy="521704"/>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defPPr>
              <a:defRPr lang="de-DE"/>
            </a:defPPr>
            <a:lvl1pPr algn="r" defTabSz="457200" rtl="0" fontAlgn="base">
              <a:lnSpc>
                <a:spcPct val="100000"/>
              </a:lnSpc>
              <a:spcBef>
                <a:spcPct val="0"/>
              </a:spcBef>
              <a:spcAft>
                <a:spcPct val="0"/>
              </a:spcAft>
              <a:buClrTx/>
              <a:buFontTx/>
              <a:buNone/>
              <a:defRPr sz="900" kern="1200">
                <a:solidFill>
                  <a:schemeClr val="tx1"/>
                </a:solidFill>
                <a:latin typeface="Tele-GroteskNor" pitchFamily="2" charset="0"/>
                <a:ea typeface="+mn-ea"/>
                <a:cs typeface="+mn-cs"/>
              </a:defRPr>
            </a:lvl1pPr>
            <a:lvl2pPr marL="457200" algn="l" defTabSz="457200" rtl="0" fontAlgn="base">
              <a:spcBef>
                <a:spcPct val="0"/>
              </a:spcBef>
              <a:spcAft>
                <a:spcPct val="0"/>
              </a:spcAft>
              <a:defRPr kern="1200">
                <a:solidFill>
                  <a:schemeClr val="tx1"/>
                </a:solidFill>
                <a:latin typeface="Tele-GroteskFet" pitchFamily="2" charset="0"/>
                <a:ea typeface="+mn-ea"/>
                <a:cs typeface="+mn-cs"/>
              </a:defRPr>
            </a:lvl2pPr>
            <a:lvl3pPr marL="914400" algn="l" defTabSz="457200" rtl="0" fontAlgn="base">
              <a:spcBef>
                <a:spcPct val="0"/>
              </a:spcBef>
              <a:spcAft>
                <a:spcPct val="0"/>
              </a:spcAft>
              <a:defRPr kern="1200">
                <a:solidFill>
                  <a:schemeClr val="tx1"/>
                </a:solidFill>
                <a:latin typeface="Tele-GroteskFet" pitchFamily="2" charset="0"/>
                <a:ea typeface="+mn-ea"/>
                <a:cs typeface="+mn-cs"/>
              </a:defRPr>
            </a:lvl3pPr>
            <a:lvl4pPr marL="1371600" algn="l" defTabSz="457200" rtl="0" fontAlgn="base">
              <a:spcBef>
                <a:spcPct val="0"/>
              </a:spcBef>
              <a:spcAft>
                <a:spcPct val="0"/>
              </a:spcAft>
              <a:defRPr kern="1200">
                <a:solidFill>
                  <a:schemeClr val="tx1"/>
                </a:solidFill>
                <a:latin typeface="Tele-GroteskFet" pitchFamily="2" charset="0"/>
                <a:ea typeface="+mn-ea"/>
                <a:cs typeface="+mn-cs"/>
              </a:defRPr>
            </a:lvl4pPr>
            <a:lvl5pPr marL="1828800" algn="l" defTabSz="457200" rtl="0" fontAlgn="base">
              <a:spcBef>
                <a:spcPct val="0"/>
              </a:spcBef>
              <a:spcAft>
                <a:spcPct val="0"/>
              </a:spcAft>
              <a:defRPr kern="1200">
                <a:solidFill>
                  <a:schemeClr val="tx1"/>
                </a:solidFill>
                <a:latin typeface="Tele-GroteskFet" pitchFamily="2" charset="0"/>
                <a:ea typeface="+mn-ea"/>
                <a:cs typeface="+mn-cs"/>
              </a:defRPr>
            </a:lvl5pPr>
            <a:lvl6pPr marL="2286000" algn="l" defTabSz="914400" rtl="0" eaLnBrk="1" latinLnBrk="0" hangingPunct="1">
              <a:defRPr kern="1200">
                <a:solidFill>
                  <a:schemeClr val="tx1"/>
                </a:solidFill>
                <a:latin typeface="Tele-GroteskFet" pitchFamily="2" charset="0"/>
                <a:ea typeface="+mn-ea"/>
                <a:cs typeface="+mn-cs"/>
              </a:defRPr>
            </a:lvl6pPr>
            <a:lvl7pPr marL="2743200" algn="l" defTabSz="914400" rtl="0" eaLnBrk="1" latinLnBrk="0" hangingPunct="1">
              <a:defRPr kern="1200">
                <a:solidFill>
                  <a:schemeClr val="tx1"/>
                </a:solidFill>
                <a:latin typeface="Tele-GroteskFet" pitchFamily="2" charset="0"/>
                <a:ea typeface="+mn-ea"/>
                <a:cs typeface="+mn-cs"/>
              </a:defRPr>
            </a:lvl7pPr>
            <a:lvl8pPr marL="3200400" algn="l" defTabSz="914400" rtl="0" eaLnBrk="1" latinLnBrk="0" hangingPunct="1">
              <a:defRPr kern="1200">
                <a:solidFill>
                  <a:schemeClr val="tx1"/>
                </a:solidFill>
                <a:latin typeface="Tele-GroteskFet" pitchFamily="2" charset="0"/>
                <a:ea typeface="+mn-ea"/>
                <a:cs typeface="+mn-cs"/>
              </a:defRPr>
            </a:lvl8pPr>
            <a:lvl9pPr marL="3657600" algn="l" defTabSz="914400" rtl="0" eaLnBrk="1" latinLnBrk="0" hangingPunct="1">
              <a:defRPr kern="1200">
                <a:solidFill>
                  <a:schemeClr val="tx1"/>
                </a:solidFill>
                <a:latin typeface="Tele-GroteskFet" pitchFamily="2" charset="0"/>
                <a:ea typeface="+mn-ea"/>
                <a:cs typeface="+mn-cs"/>
              </a:defRPr>
            </a:lvl9pPr>
          </a:lstStyle>
          <a:p>
            <a:pPr marL="0" lvl="2" algn="ctr" eaLnBrk="0" hangingPunct="0">
              <a:lnSpc>
                <a:spcPts val="1905"/>
              </a:lnSpc>
              <a:spcBef>
                <a:spcPts val="423"/>
              </a:spcBef>
              <a:spcAft>
                <a:spcPts val="212"/>
              </a:spcAft>
              <a:buClr>
                <a:srgbClr val="545454"/>
              </a:buClr>
              <a:buSzPct val="75000"/>
            </a:pPr>
            <a:r>
              <a:rPr lang="en-US" sz="3174" u="sng">
                <a:solidFill>
                  <a:schemeClr val="tx2"/>
                </a:solidFill>
                <a:latin typeface="TeleNeo Office ExtraBold" panose="020B0A04040202090203" pitchFamily="34" charset="0"/>
              </a:rPr>
              <a:t>06</a:t>
            </a:r>
            <a:endParaRPr lang="en-US" sz="3174" u="sng" dirty="0">
              <a:solidFill>
                <a:schemeClr val="tx2"/>
              </a:solidFill>
              <a:latin typeface="TeleNeo Office ExtraBold" panose="020B0A04040202090203" pitchFamily="34" charset="0"/>
            </a:endParaRPr>
          </a:p>
        </p:txBody>
      </p:sp>
      <p:sp>
        <p:nvSpPr>
          <p:cNvPr id="32" name="Content Placeholder 11">
            <a:extLst>
              <a:ext uri="{FF2B5EF4-FFF2-40B4-BE49-F238E27FC236}">
                <a16:creationId xmlns:a16="http://schemas.microsoft.com/office/drawing/2014/main" id="{D7C27726-320C-4E00-BBB3-3030E0A6C049}"/>
              </a:ext>
            </a:extLst>
          </p:cNvPr>
          <p:cNvSpPr txBox="1">
            <a:spLocks/>
          </p:cNvSpPr>
          <p:nvPr/>
        </p:nvSpPr>
        <p:spPr bwMode="gray">
          <a:xfrm>
            <a:off x="117755" y="5436078"/>
            <a:ext cx="533304" cy="521704"/>
          </a:xfrm>
          <a:prstGeom prst="rect">
            <a:avLst/>
          </a:prstGeom>
          <a:noFill/>
          <a:ln w="9525">
            <a:noFill/>
            <a:miter lim="800000"/>
            <a:headEnd/>
            <a:tailEnd/>
          </a:ln>
        </p:spPr>
        <p:txBody>
          <a:bodyPr vert="horz" wrap="square" lIns="0" tIns="0" rIns="0" bIns="0" numCol="1" anchor="ctr" anchorCtr="0" compatLnSpc="1">
            <a:prstTxWarp prst="textNoShape">
              <a:avLst/>
            </a:prstTxWarp>
            <a:noAutofit/>
          </a:bodyPr>
          <a:lstStyle>
            <a:defPPr>
              <a:defRPr lang="de-DE"/>
            </a:defPPr>
            <a:lvl1pPr algn="r" defTabSz="457200" rtl="0" fontAlgn="base">
              <a:lnSpc>
                <a:spcPct val="100000"/>
              </a:lnSpc>
              <a:spcBef>
                <a:spcPct val="0"/>
              </a:spcBef>
              <a:spcAft>
                <a:spcPct val="0"/>
              </a:spcAft>
              <a:buClrTx/>
              <a:buFontTx/>
              <a:buNone/>
              <a:defRPr sz="900" kern="1200">
                <a:solidFill>
                  <a:schemeClr val="tx1"/>
                </a:solidFill>
                <a:latin typeface="Tele-GroteskNor" pitchFamily="2" charset="0"/>
                <a:ea typeface="+mn-ea"/>
                <a:cs typeface="+mn-cs"/>
              </a:defRPr>
            </a:lvl1pPr>
            <a:lvl2pPr marL="457200" algn="l" defTabSz="457200" rtl="0" fontAlgn="base">
              <a:spcBef>
                <a:spcPct val="0"/>
              </a:spcBef>
              <a:spcAft>
                <a:spcPct val="0"/>
              </a:spcAft>
              <a:defRPr kern="1200">
                <a:solidFill>
                  <a:schemeClr val="tx1"/>
                </a:solidFill>
                <a:latin typeface="Tele-GroteskFet" pitchFamily="2" charset="0"/>
                <a:ea typeface="+mn-ea"/>
                <a:cs typeface="+mn-cs"/>
              </a:defRPr>
            </a:lvl2pPr>
            <a:lvl3pPr marL="914400" algn="l" defTabSz="457200" rtl="0" fontAlgn="base">
              <a:spcBef>
                <a:spcPct val="0"/>
              </a:spcBef>
              <a:spcAft>
                <a:spcPct val="0"/>
              </a:spcAft>
              <a:defRPr kern="1200">
                <a:solidFill>
                  <a:schemeClr val="tx1"/>
                </a:solidFill>
                <a:latin typeface="Tele-GroteskFet" pitchFamily="2" charset="0"/>
                <a:ea typeface="+mn-ea"/>
                <a:cs typeface="+mn-cs"/>
              </a:defRPr>
            </a:lvl3pPr>
            <a:lvl4pPr marL="1371600" algn="l" defTabSz="457200" rtl="0" fontAlgn="base">
              <a:spcBef>
                <a:spcPct val="0"/>
              </a:spcBef>
              <a:spcAft>
                <a:spcPct val="0"/>
              </a:spcAft>
              <a:defRPr kern="1200">
                <a:solidFill>
                  <a:schemeClr val="tx1"/>
                </a:solidFill>
                <a:latin typeface="Tele-GroteskFet" pitchFamily="2" charset="0"/>
                <a:ea typeface="+mn-ea"/>
                <a:cs typeface="+mn-cs"/>
              </a:defRPr>
            </a:lvl4pPr>
            <a:lvl5pPr marL="1828800" algn="l" defTabSz="457200" rtl="0" fontAlgn="base">
              <a:spcBef>
                <a:spcPct val="0"/>
              </a:spcBef>
              <a:spcAft>
                <a:spcPct val="0"/>
              </a:spcAft>
              <a:defRPr kern="1200">
                <a:solidFill>
                  <a:schemeClr val="tx1"/>
                </a:solidFill>
                <a:latin typeface="Tele-GroteskFet" pitchFamily="2" charset="0"/>
                <a:ea typeface="+mn-ea"/>
                <a:cs typeface="+mn-cs"/>
              </a:defRPr>
            </a:lvl5pPr>
            <a:lvl6pPr marL="2286000" algn="l" defTabSz="914400" rtl="0" eaLnBrk="1" latinLnBrk="0" hangingPunct="1">
              <a:defRPr kern="1200">
                <a:solidFill>
                  <a:schemeClr val="tx1"/>
                </a:solidFill>
                <a:latin typeface="Tele-GroteskFet" pitchFamily="2" charset="0"/>
                <a:ea typeface="+mn-ea"/>
                <a:cs typeface="+mn-cs"/>
              </a:defRPr>
            </a:lvl6pPr>
            <a:lvl7pPr marL="2743200" algn="l" defTabSz="914400" rtl="0" eaLnBrk="1" latinLnBrk="0" hangingPunct="1">
              <a:defRPr kern="1200">
                <a:solidFill>
                  <a:schemeClr val="tx1"/>
                </a:solidFill>
                <a:latin typeface="Tele-GroteskFet" pitchFamily="2" charset="0"/>
                <a:ea typeface="+mn-ea"/>
                <a:cs typeface="+mn-cs"/>
              </a:defRPr>
            </a:lvl7pPr>
            <a:lvl8pPr marL="3200400" algn="l" defTabSz="914400" rtl="0" eaLnBrk="1" latinLnBrk="0" hangingPunct="1">
              <a:defRPr kern="1200">
                <a:solidFill>
                  <a:schemeClr val="tx1"/>
                </a:solidFill>
                <a:latin typeface="Tele-GroteskFet" pitchFamily="2" charset="0"/>
                <a:ea typeface="+mn-ea"/>
                <a:cs typeface="+mn-cs"/>
              </a:defRPr>
            </a:lvl8pPr>
            <a:lvl9pPr marL="3657600" algn="l" defTabSz="914400" rtl="0" eaLnBrk="1" latinLnBrk="0" hangingPunct="1">
              <a:defRPr kern="1200">
                <a:solidFill>
                  <a:schemeClr val="tx1"/>
                </a:solidFill>
                <a:latin typeface="Tele-GroteskFet" pitchFamily="2" charset="0"/>
                <a:ea typeface="+mn-ea"/>
                <a:cs typeface="+mn-cs"/>
              </a:defRPr>
            </a:lvl9pPr>
          </a:lstStyle>
          <a:p>
            <a:pPr marL="0" lvl="2" algn="ctr" eaLnBrk="0" hangingPunct="0">
              <a:lnSpc>
                <a:spcPts val="1905"/>
              </a:lnSpc>
              <a:spcBef>
                <a:spcPts val="423"/>
              </a:spcBef>
              <a:spcAft>
                <a:spcPts val="212"/>
              </a:spcAft>
              <a:buClr>
                <a:srgbClr val="545454"/>
              </a:buClr>
              <a:buSzPct val="75000"/>
            </a:pPr>
            <a:r>
              <a:rPr lang="en-US" sz="3174" u="sng">
                <a:solidFill>
                  <a:schemeClr val="tx2"/>
                </a:solidFill>
                <a:latin typeface="TeleNeo Office ExtraBold" panose="020B0A04040202090203" pitchFamily="34" charset="0"/>
              </a:rPr>
              <a:t>07</a:t>
            </a:r>
            <a:endParaRPr lang="en-US" sz="3174" u="sng" dirty="0">
              <a:solidFill>
                <a:schemeClr val="tx2"/>
              </a:solidFill>
              <a:latin typeface="TeleNeo Office ExtraBold" panose="020B0A04040202090203" pitchFamily="34" charset="0"/>
            </a:endParaRPr>
          </a:p>
        </p:txBody>
      </p:sp>
      <p:cxnSp>
        <p:nvCxnSpPr>
          <p:cNvPr id="33" name="Gerader Verbinder 32">
            <a:extLst>
              <a:ext uri="{FF2B5EF4-FFF2-40B4-BE49-F238E27FC236}">
                <a16:creationId xmlns:a16="http://schemas.microsoft.com/office/drawing/2014/main" id="{34CB1071-06FA-4C85-B725-A625837A96E0}"/>
              </a:ext>
            </a:extLst>
          </p:cNvPr>
          <p:cNvCxnSpPr>
            <a:cxnSpLocks/>
          </p:cNvCxnSpPr>
          <p:nvPr/>
        </p:nvCxnSpPr>
        <p:spPr>
          <a:xfrm>
            <a:off x="691505" y="2177123"/>
            <a:ext cx="0" cy="363263"/>
          </a:xfrm>
          <a:prstGeom prst="line">
            <a:avLst/>
          </a:prstGeom>
          <a:ln w="19050">
            <a:solidFill>
              <a:schemeClr val="tx2"/>
            </a:solidFill>
            <a:miter lim="8000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4" name="Gerader Verbinder 33">
            <a:extLst>
              <a:ext uri="{FF2B5EF4-FFF2-40B4-BE49-F238E27FC236}">
                <a16:creationId xmlns:a16="http://schemas.microsoft.com/office/drawing/2014/main" id="{D09422EA-D777-4E0F-B9EC-15756037F258}"/>
              </a:ext>
            </a:extLst>
          </p:cNvPr>
          <p:cNvCxnSpPr>
            <a:cxnSpLocks/>
          </p:cNvCxnSpPr>
          <p:nvPr/>
        </p:nvCxnSpPr>
        <p:spPr>
          <a:xfrm>
            <a:off x="691505" y="3318780"/>
            <a:ext cx="0" cy="363263"/>
          </a:xfrm>
          <a:prstGeom prst="line">
            <a:avLst/>
          </a:prstGeom>
          <a:ln w="19050">
            <a:solidFill>
              <a:schemeClr val="tx2"/>
            </a:solidFill>
            <a:miter lim="8000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5" name="Gerader Verbinder 34">
            <a:extLst>
              <a:ext uri="{FF2B5EF4-FFF2-40B4-BE49-F238E27FC236}">
                <a16:creationId xmlns:a16="http://schemas.microsoft.com/office/drawing/2014/main" id="{A76E5420-9970-4500-BCC7-58C30F85F5A6}"/>
              </a:ext>
            </a:extLst>
          </p:cNvPr>
          <p:cNvCxnSpPr>
            <a:cxnSpLocks/>
          </p:cNvCxnSpPr>
          <p:nvPr/>
        </p:nvCxnSpPr>
        <p:spPr>
          <a:xfrm>
            <a:off x="691505" y="2604767"/>
            <a:ext cx="0" cy="628537"/>
          </a:xfrm>
          <a:prstGeom prst="line">
            <a:avLst/>
          </a:prstGeom>
          <a:ln w="19050">
            <a:solidFill>
              <a:schemeClr val="tx2"/>
            </a:solidFill>
            <a:miter lim="8000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6" name="Gerader Verbinder 35">
            <a:extLst>
              <a:ext uri="{FF2B5EF4-FFF2-40B4-BE49-F238E27FC236}">
                <a16:creationId xmlns:a16="http://schemas.microsoft.com/office/drawing/2014/main" id="{295C1F77-1EF6-44C3-8C3C-378A972ED4A8}"/>
              </a:ext>
            </a:extLst>
          </p:cNvPr>
          <p:cNvCxnSpPr>
            <a:cxnSpLocks/>
          </p:cNvCxnSpPr>
          <p:nvPr/>
        </p:nvCxnSpPr>
        <p:spPr>
          <a:xfrm>
            <a:off x="691505" y="3740733"/>
            <a:ext cx="0" cy="628537"/>
          </a:xfrm>
          <a:prstGeom prst="line">
            <a:avLst/>
          </a:prstGeom>
          <a:ln w="19050">
            <a:solidFill>
              <a:schemeClr val="tx2"/>
            </a:solidFill>
            <a:miter lim="8000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7" name="Gerader Verbinder 36">
            <a:extLst>
              <a:ext uri="{FF2B5EF4-FFF2-40B4-BE49-F238E27FC236}">
                <a16:creationId xmlns:a16="http://schemas.microsoft.com/office/drawing/2014/main" id="{D9E6F541-C7E3-40C8-A270-00DADB1CB6C7}"/>
              </a:ext>
            </a:extLst>
          </p:cNvPr>
          <p:cNvCxnSpPr>
            <a:cxnSpLocks/>
          </p:cNvCxnSpPr>
          <p:nvPr/>
        </p:nvCxnSpPr>
        <p:spPr>
          <a:xfrm>
            <a:off x="691505" y="4557915"/>
            <a:ext cx="0" cy="628537"/>
          </a:xfrm>
          <a:prstGeom prst="line">
            <a:avLst/>
          </a:prstGeom>
          <a:ln w="19050">
            <a:solidFill>
              <a:schemeClr val="tx2"/>
            </a:solidFill>
            <a:miter lim="8000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38" name="Gerader Verbinder 37">
            <a:extLst>
              <a:ext uri="{FF2B5EF4-FFF2-40B4-BE49-F238E27FC236}">
                <a16:creationId xmlns:a16="http://schemas.microsoft.com/office/drawing/2014/main" id="{01361112-9B43-43D5-A9F6-D5848D1E8AD7}"/>
              </a:ext>
            </a:extLst>
          </p:cNvPr>
          <p:cNvCxnSpPr>
            <a:cxnSpLocks/>
          </p:cNvCxnSpPr>
          <p:nvPr/>
        </p:nvCxnSpPr>
        <p:spPr>
          <a:xfrm>
            <a:off x="691505" y="5355784"/>
            <a:ext cx="0" cy="628537"/>
          </a:xfrm>
          <a:prstGeom prst="line">
            <a:avLst/>
          </a:prstGeom>
          <a:ln w="19050">
            <a:solidFill>
              <a:schemeClr val="tx2"/>
            </a:solidFill>
            <a:miter lim="800000"/>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9" name="Fußzeilenplatzhalter 4">
            <a:extLst>
              <a:ext uri="{FF2B5EF4-FFF2-40B4-BE49-F238E27FC236}">
                <a16:creationId xmlns:a16="http://schemas.microsoft.com/office/drawing/2014/main" id="{6DAFDF84-ADBE-40F7-A28F-FB65C20E6C6B}"/>
              </a:ext>
            </a:extLst>
          </p:cNvPr>
          <p:cNvSpPr txBox="1">
            <a:spLocks/>
          </p:cNvSpPr>
          <p:nvPr/>
        </p:nvSpPr>
        <p:spPr bwMode="gray">
          <a:xfrm>
            <a:off x="3372341" y="6510008"/>
            <a:ext cx="5447319" cy="342838"/>
          </a:xfrm>
          <a:prstGeom prst="rect">
            <a:avLst/>
          </a:prstGeom>
        </p:spPr>
        <p:txBody>
          <a:bodyPr vert="horz" wrap="square" lIns="0" tIns="0" rIns="0" bIns="0" numCol="1" anchor="ctr" anchorCtr="0" compatLnSpc="1">
            <a:prstTxWarp prst="textNoShape">
              <a:avLst/>
            </a:prstTxWarp>
          </a:bodyPr>
          <a:lstStyle>
            <a:defPPr>
              <a:defRPr lang="de-DE"/>
            </a:defPPr>
            <a:lvl1pPr marL="0" algn="r" defTabSz="576226" rtl="0" eaLnBrk="1" latinLnBrk="0" hangingPunct="1">
              <a:lnSpc>
                <a:spcPct val="100000"/>
              </a:lnSpc>
              <a:spcBef>
                <a:spcPct val="0"/>
              </a:spcBef>
              <a:buClrTx/>
              <a:buSzTx/>
              <a:buFontTx/>
              <a:buNone/>
              <a:defRPr sz="1150" kern="1200">
                <a:solidFill>
                  <a:schemeClr val="tx1"/>
                </a:solidFill>
                <a:latin typeface="Tele-GroteskNor" pitchFamily="2" charset="0"/>
                <a:ea typeface="+mn-ea"/>
                <a:cs typeface="Arial Unicode MS" pitchFamily="34" charset="-128"/>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a:lstStyle>
          <a:p>
            <a:pPr algn="ctr"/>
            <a:r>
              <a:rPr lang="en-US" sz="1111">
                <a:solidFill>
                  <a:schemeClr val="bg1"/>
                </a:solidFill>
                <a:latin typeface="TeleNeo Office" panose="020B0504040202090203" pitchFamily="34" charset="0"/>
              </a:rPr>
              <a:t>– confidential – </a:t>
            </a:r>
            <a:endParaRPr lang="en-US" sz="1111" dirty="0">
              <a:solidFill>
                <a:schemeClr val="bg1"/>
              </a:solidFill>
              <a:latin typeface="TeleNeo Office" panose="020B0504040202090203" pitchFamily="34" charset="0"/>
            </a:endParaRPr>
          </a:p>
        </p:txBody>
      </p:sp>
    </p:spTree>
    <p:extLst>
      <p:ext uri="{BB962C8B-B14F-4D97-AF65-F5344CB8AC3E}">
        <p14:creationId xmlns:p14="http://schemas.microsoft.com/office/powerpoint/2010/main" val="11568389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7037&quot;&gt;&lt;version val=&quot;32394&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Day&gt;&lt;m_yearfmt&gt;&lt;begin val=&quot;0&quot;/&gt;&lt;end val=&quot;4&quot;/&gt;&lt;/m_yearfmt&gt;&lt;/m_precDefaultDay&gt;&lt;m_precDefaultWeek&gt;&lt;m_yearfmt&gt;&lt;begin val=&quot;0&quot;/&gt;&lt;end val=&quot;4&quot;/&gt;&lt;/m_yearfmt&gt;&lt;/m_precDefaultWeek&gt;&lt;m_precDefaultMonth&gt;&lt;m_yearfmt&gt;&lt;begin val=&quot;0&quot;/&gt;&lt;end val=&quot;4&quot;/&gt;&lt;/m_yearfmt&gt;&lt;/m_precDefaultMonth&gt;&lt;m_precDefaultQuarter&gt;&lt;m_yearfmt&gt;&lt;begin val=&quot;0&quot;/&gt;&lt;end val=&quot;4&quot;/&gt;&lt;/m_yearfmt&gt;&lt;/m_precDefaultQuarter&gt;&lt;m_precDefaultYear&gt;&lt;m_yearfmt&gt;&lt;begin val=&quot;0&quot;/&gt;&lt;end val=&quot;4&quot;/&gt;&lt;/m_yearfmt&gt;&lt;/m_precDefaultYear&gt;&lt;m_precDefaultFYDay&gt;&lt;m_yearfmt&gt;&lt;begin val=&quot;0&quot;/&gt;&lt;end val=&quot;4&quot;/&gt;&lt;/m_yearfmt&gt;&lt;/m_precDefaultFYDay&gt;&lt;m_precDefaultFYWeek&gt;&lt;m_yearfmt&gt;&lt;begin val=&quot;0&quot;/&gt;&lt;end val=&quot;4&quot;/&gt;&lt;/m_yearfmt&gt;&lt;/m_precDefaultFYWeek&gt;&lt;m_precDefaultFYMonth&gt;&lt;m_yearfmt&gt;&lt;begin val=&quot;0&quot;/&gt;&lt;end val=&quot;4&quot;/&gt;&lt;/m_yearfmt&gt;&lt;/m_precDefaultFYMonth&gt;&lt;m_precDefaultFYQuarter&gt;&lt;m_yearfmt&gt;&lt;begin val=&quot;0&quot;/&gt;&lt;end val=&quot;4&quot;/&gt;&lt;/m_yearfmt&gt;&lt;/m_precDefaultFYQuarter&gt;&lt;m_precDefaultFYYear&gt;&lt;m_yearfmt&gt;&lt;begin val=&quot;0&quot;/&gt;&lt;end val=&quot;4&quot;/&gt;&lt;/m_yearfmt&gt;&lt;/m_precDefaultFYYear&gt;&lt;m_mruColor&gt;&lt;m_vecMRU length=&quot;2&quot;&gt;&lt;elem m_fUsage=&quot;1.89999999999999991118E+00&quot;&gt;&lt;m_msothmcolidx val=&quot;0&quot;/&gt;&lt;m_rgb r=&quot;80&quot; g=&quot;80&quot; b=&quot;80&quot;/&gt;&lt;/elem&gt;&lt;elem m_fUsage=&quot;8.10000000000000053291E-01&quot;&gt;&lt;m_msothmcolidx val=&quot;0&quot;/&gt;&lt;m_rgb r=&quot;FF&quot; g=&quot;00&quot; b=&quot;00&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rVisbrzXT_pBXzQukcztq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SgvvGetZSQiRPVbmx3klw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KvaSfYfQmLs2.1yS.DbXp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SgvvGetZSQiRPVbmx3klw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KvaSfYfQmLs2.1yS.DbXp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SgvvGetZSQiRPVbmx3klwg"/>
</p:tagLst>
</file>

<file path=ppt/tags/tag22.xml><?xml version="1.0" encoding="utf-8"?>
<p:tagLst xmlns:a="http://schemas.openxmlformats.org/drawingml/2006/main" xmlns:r="http://schemas.openxmlformats.org/officeDocument/2006/relationships" xmlns:p="http://schemas.openxmlformats.org/presentationml/2006/main">
  <p:tag name="FWCONVERSIONSHAPES" val="Shape No. 27"/>
  <p:tag name="FILLFORECOLOR" val="Color 6"/>
  <p:tag name="DEVICE" val="Canon Colorpass 1000"/>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KvaSfYfQmLs2.1yS.DbXp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SgvvGetZSQiRPVbmx3klw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KvaSfYfQmLs2.1yS.DbXp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IQKlmO2u9kCBX0.tfnNguw"/>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GhXSdBuvWtSLqaP9UauZMQ"/>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TUNNt4EajhVkPNPE02KvaQ"/>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9OGZC_8Qn3WbCdCZkRNiD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QuiXPaxc5su0YFZrYJtL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tBhwqm2lWS7sVZLzIebCdA"/>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Gs_bxVamF.pegpjPVO_yS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KvaSfYfQmLs2.1yS.DbXp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GhXSdBuvWtSLqaP9UauZMQ"/>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TUNNt4EajhVkPNPE02KvaQ"/>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FFGjmD2fE8DAj6Ngy7nBmQ"/>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Irn8F9x455D8LfWj48oxYg"/>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tBhwqm2lWS7sVZLzIebCdA"/>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Gs_bxVamF.pegpjPVO_yS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lUSRRLB3Q.yxWYZjZ81KUg"/>
</p:tagLst>
</file>

<file path=ppt/tags/tag6.xml><?xml version="1.0" encoding="utf-8"?>
<p:tagLst xmlns:a="http://schemas.openxmlformats.org/drawingml/2006/main" xmlns:r="http://schemas.openxmlformats.org/officeDocument/2006/relationships" xmlns:p="http://schemas.openxmlformats.org/presentationml/2006/main">
  <p:tag name="EE4P_INTELLIGENT_ELEMENT" val="{Nam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riRIHs3zEkwfexrwp.EoP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Telekom 2020 EN">
  <a:themeElements>
    <a:clrScheme name="Telekom Liquid Master">
      <a:dk1>
        <a:sysClr val="windowText" lastClr="000000"/>
      </a:dk1>
      <a:lt1>
        <a:sysClr val="window" lastClr="FFFFFF"/>
      </a:lt1>
      <a:dk2>
        <a:srgbClr val="E20074"/>
      </a:dk2>
      <a:lt2>
        <a:srgbClr val="A3A3A3"/>
      </a:lt2>
      <a:accent1>
        <a:srgbClr val="32B9AF"/>
      </a:accent1>
      <a:accent2>
        <a:srgbClr val="A4DEEE"/>
      </a:accent2>
      <a:accent3>
        <a:srgbClr val="ECCCBF"/>
      </a:accent3>
      <a:accent4>
        <a:srgbClr val="F0E68C"/>
      </a:accent4>
      <a:accent5>
        <a:srgbClr val="00A8E6"/>
      </a:accent5>
      <a:accent6>
        <a:srgbClr val="6E648C"/>
      </a:accent6>
      <a:hlink>
        <a:srgbClr val="00739F"/>
      </a:hlink>
      <a:folHlink>
        <a:srgbClr val="00739F"/>
      </a:folHlink>
    </a:clrScheme>
    <a:fontScheme name="Deutsche Telekom Liquid Master">
      <a:majorFont>
        <a:latin typeface="TeleNeo Office ExtraBold"/>
        <a:ea typeface=""/>
        <a:cs typeface=""/>
      </a:majorFont>
      <a:minorFont>
        <a:latin typeface="TeleNeo Offic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12700">
          <a:noFill/>
        </a:ln>
      </a:spPr>
      <a:bodyPr lIns="72000" tIns="72000" rIns="72000" bIns="72000" rtlCol="0" anchor="ctr"/>
      <a:lstStyle>
        <a:defPPr algn="ctr">
          <a:defRPr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marL="144000" indent="-144000" algn="l">
          <a:buClr>
            <a:schemeClr val="tx2"/>
          </a:buClr>
          <a:buSzPct val="100000"/>
          <a:buFont typeface="TeleNeo Office" panose="020B0504040202090203" pitchFamily="34" charset="0"/>
          <a:buChar char="•"/>
          <a:defRPr smtClean="0"/>
        </a:defPPr>
      </a:lstStyle>
    </a:txDef>
  </a:objectDefaults>
  <a:extraClrSchemeLst/>
  <a:custClrLst>
    <a:custClr name="Smaragd">
      <a:srgbClr val="078C82"/>
    </a:custClr>
    <a:custClr name="Ozean">
      <a:srgbClr val="5AB4C8"/>
    </a:custClr>
    <a:custClr name="Cappuccino">
      <a:srgbClr val="BD968C"/>
    </a:custClr>
    <a:custClr name="Curry">
      <a:srgbClr val="C8B45A"/>
    </a:custClr>
    <a:custClr name="Jeans">
      <a:srgbClr val="0478BE"/>
    </a:custClr>
    <a:custClr name="Aubergine">
      <a:srgbClr val="3C325A"/>
    </a:custClr>
    <a:custClr name="Leer">
      <a:srgbClr val="FFFFFF"/>
    </a:custClr>
    <a:custClr name="Leer">
      <a:srgbClr val="FFFFFF"/>
    </a:custClr>
    <a:custClr name="Leer">
      <a:srgbClr val="FFFFFF"/>
    </a:custClr>
    <a:custClr name="Leer">
      <a:srgbClr val="FFFFFF"/>
    </a:custClr>
    <a:custClr name="Mint">
      <a:srgbClr val="86CBC4"/>
    </a:custClr>
    <a:custClr name="Himmel">
      <a:srgbClr val="CBE8F4"/>
    </a:custClr>
    <a:custClr name="Pfirsich">
      <a:srgbClr val="FAE2D8"/>
    </a:custClr>
    <a:custClr name="Vanille">
      <a:srgbClr val="F5EBAF"/>
    </a:custClr>
    <a:custClr name="Azur">
      <a:srgbClr val="45C1F1"/>
    </a:custClr>
    <a:custClr name="Flieder">
      <a:srgbClr val="9C9BB9"/>
    </a:custClr>
    <a:custClr name="Leer">
      <a:srgbClr val="FFFFFF"/>
    </a:custClr>
    <a:custClr name="Leer">
      <a:srgbClr val="FFFFFF"/>
    </a:custClr>
    <a:custClr name="Leer">
      <a:srgbClr val="FFFFFF"/>
    </a:custClr>
    <a:custClr name="Leer">
      <a:srgbClr val="FFFFFF"/>
    </a:custClr>
    <a:custClr name="Grau 38">
      <a:srgbClr val="262626"/>
    </a:custClr>
    <a:custClr name="Grau 75">
      <a:srgbClr val="4B4B4B"/>
    </a:custClr>
    <a:custClr name="Grau 115">
      <a:srgbClr val="737373"/>
    </a:custClr>
    <a:custClr name="Grau 178">
      <a:srgbClr val="B2B2B2"/>
    </a:custClr>
    <a:custClr name="Grau 220">
      <a:srgbClr val="DCDCDC"/>
    </a:custClr>
    <a:custClr name="Leer">
      <a:srgbClr val="FFFFFF"/>
    </a:custClr>
    <a:custClr name="Leer">
      <a:srgbClr val="FFFFFF"/>
    </a:custClr>
    <a:custClr name="Rot">
      <a:srgbClr val="D90000"/>
    </a:custClr>
    <a:custClr name="Gelb">
      <a:srgbClr val="FECB00"/>
    </a:custClr>
    <a:custClr name="Grün">
      <a:srgbClr val="46A800"/>
    </a:custClr>
  </a:custClrLst>
  <a:extLst>
    <a:ext uri="{05A4C25C-085E-4340-85A3-A5531E510DB2}">
      <thm15:themeFamily xmlns:thm15="http://schemas.microsoft.com/office/thememl/2012/main" name="TEU Domain Calendar 2021.pptx  -  Schreibgeschützt" id="{A3F0A6CB-A7AB-4183-B49A-43C58B375039}" vid="{6F2418F5-DFB8-4CF0-8A8B-4165E5540C6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3F68C7F414900343BAADF39C489FBC5A" ma:contentTypeVersion="10" ma:contentTypeDescription="Ein neues Dokument erstellen." ma:contentTypeScope="" ma:versionID="72c94db1d6d075d9f4b169129e50d523">
  <xsd:schema xmlns:xsd="http://www.w3.org/2001/XMLSchema" xmlns:xs="http://www.w3.org/2001/XMLSchema" xmlns:p="http://schemas.microsoft.com/office/2006/metadata/properties" xmlns:ns3="271b2c16-0c56-43b1-b18b-52af4960aa13" targetNamespace="http://schemas.microsoft.com/office/2006/metadata/properties" ma:root="true" ma:fieldsID="30fbfd3ff71b1770e9c8b9a5182a80ec" ns3:_="">
    <xsd:import namespace="271b2c16-0c56-43b1-b18b-52af4960aa13"/>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71b2c16-0c56-43b1-b18b-52af4960aa1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B6A5335-B405-4FA1-B70C-7254C50B7874}">
  <ds:schemaRefs>
    <ds:schemaRef ds:uri="http://purl.org/dc/elements/1.1/"/>
    <ds:schemaRef ds:uri="http://schemas.microsoft.com/office/2006/metadata/properties"/>
    <ds:schemaRef ds:uri="271b2c16-0c56-43b1-b18b-52af4960aa1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4EFBCDBC-C416-46C3-9892-660A431BB0AD}">
  <ds:schemaRefs>
    <ds:schemaRef ds:uri="http://schemas.microsoft.com/sharepoint/v3/contenttype/forms"/>
  </ds:schemaRefs>
</ds:datastoreItem>
</file>

<file path=customXml/itemProps3.xml><?xml version="1.0" encoding="utf-8"?>
<ds:datastoreItem xmlns:ds="http://schemas.openxmlformats.org/officeDocument/2006/customXml" ds:itemID="{F11B36DD-B1A5-4486-95AF-BDED621643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1b2c16-0c56-43b1-b18b-52af4960aa1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TotalTime>
  <Words>1627</Words>
  <Application>Microsoft Office PowerPoint</Application>
  <PresentationFormat>Širokouhlá</PresentationFormat>
  <Paragraphs>276</Paragraphs>
  <Slides>13</Slides>
  <Notes>9</Notes>
  <HiddenSlides>0</HiddenSlides>
  <MMClips>0</MMClips>
  <ScaleCrop>false</ScaleCrop>
  <HeadingPairs>
    <vt:vector size="8" baseType="variant">
      <vt:variant>
        <vt:lpstr>Použité písma</vt:lpstr>
      </vt:variant>
      <vt:variant>
        <vt:i4>12</vt:i4>
      </vt:variant>
      <vt:variant>
        <vt:lpstr>Motív</vt:lpstr>
      </vt:variant>
      <vt:variant>
        <vt:i4>1</vt:i4>
      </vt:variant>
      <vt:variant>
        <vt:lpstr>Vložené servery OLE</vt:lpstr>
      </vt:variant>
      <vt:variant>
        <vt:i4>1</vt:i4>
      </vt:variant>
      <vt:variant>
        <vt:lpstr>Nadpisy snímok</vt:lpstr>
      </vt:variant>
      <vt:variant>
        <vt:i4>13</vt:i4>
      </vt:variant>
    </vt:vector>
  </HeadingPairs>
  <TitlesOfParts>
    <vt:vector size="27" baseType="lpstr">
      <vt:lpstr>Arial</vt:lpstr>
      <vt:lpstr>Calibri</vt:lpstr>
      <vt:lpstr>TeleGrotesk Headline Ultra</vt:lpstr>
      <vt:lpstr>TeleGrotesk Next</vt:lpstr>
      <vt:lpstr>TeleGrotesk Next Ultra</vt:lpstr>
      <vt:lpstr>Tele-GroteskFet</vt:lpstr>
      <vt:lpstr>Tele-GroteskNor</vt:lpstr>
      <vt:lpstr>Tele-GroteskUlt</vt:lpstr>
      <vt:lpstr>TeleNeo Office</vt:lpstr>
      <vt:lpstr>TeleNeo Office ExtraBold</vt:lpstr>
      <vt:lpstr>TeleNeo Office Medium</vt:lpstr>
      <vt:lpstr>Wingdings</vt:lpstr>
      <vt:lpstr>1_Telekom 2020 EN</vt:lpstr>
      <vt:lpstr>think-cell Folie</vt:lpstr>
      <vt:lpstr>3.6 GHz Benchmarks Slovakia</vt:lpstr>
      <vt:lpstr>Prezentácia programu PowerPoint</vt:lpstr>
      <vt:lpstr>Normalization of multiples:  Brief introduction</vt:lpstr>
      <vt:lpstr>Prezentácia programu PowerPoint</vt:lpstr>
      <vt:lpstr>  Observations in spectrum spending Correlation of spectrum spend and wireless score</vt:lpstr>
      <vt:lpstr>Prezentácia programu PowerPoint</vt:lpstr>
      <vt:lpstr>  Starting prices as the relevant guidance for benchmarking</vt:lpstr>
      <vt:lpstr>Prezentácia programu PowerPoint</vt:lpstr>
      <vt:lpstr>Prezentácia programu PowerPoint</vt:lpstr>
      <vt:lpstr>3.X GHz Price Benchmarks</vt:lpstr>
      <vt:lpstr>Benchmark 3.x GHz (normalized) – starting prices.</vt:lpstr>
      <vt:lpstr>3.X GHz Multiple Benchmarks</vt:lpstr>
      <vt:lpstr>Benchmark 3.xGHz (normalized) – starting prices.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EoD report HR</dc:title>
  <dc:creator>Andreas Maisack</dc:creator>
  <cp:lastModifiedBy>Macko Pavol</cp:lastModifiedBy>
  <cp:revision>175</cp:revision>
  <dcterms:created xsi:type="dcterms:W3CDTF">2021-07-13T06:15:39Z</dcterms:created>
  <dcterms:modified xsi:type="dcterms:W3CDTF">2021-08-30T20:39:00Z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0x0101003F68C7F414900343BAADF39C489FBC5A</vt:lpwstr>
  </property>
</Properties>
</file>